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15"/>
  </p:notesMasterIdLst>
  <p:sldIdLst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9" r:id="rId11"/>
    <p:sldId id="270" r:id="rId12"/>
    <p:sldId id="262" r:id="rId13"/>
    <p:sldId id="264" r:id="rId14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an Lupascu" initials="ML" lastIdx="1" clrIdx="0">
    <p:extLst>
      <p:ext uri="{19B8F6BF-5375-455C-9EA6-DF929625EA0E}">
        <p15:presenceInfo xmlns:p15="http://schemas.microsoft.com/office/powerpoint/2012/main" userId="0a03aa83d54320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796" autoAdjust="0"/>
  </p:normalViewPr>
  <p:slideViewPr>
    <p:cSldViewPr snapToGrid="0">
      <p:cViewPr varScale="1">
        <p:scale>
          <a:sx n="73" d="100"/>
          <a:sy n="73" d="100"/>
        </p:scale>
        <p:origin x="59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C6C21-CA7F-4E1F-82B1-AB5114A9F2C4}" type="datetimeFigureOut">
              <a:rPr lang="ro-RO" smtClean="0"/>
              <a:t>21.02.2021</a:t>
            </a:fld>
            <a:endParaRPr lang="ro-RO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758698-7BC0-49B9-BAAC-4225FD9CFAD7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5181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6795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02A053-9E28-4D4C-B446-3C2814735BD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3126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034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547F1D62-536A-4F79-8D37-91A6FFCF877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2441258" y="0"/>
            <a:ext cx="2426972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9E499711-1E7E-4D76-9F28-10113A27F8BC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882515" y="0"/>
            <a:ext cx="2426972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85C28D07-CED7-44E6-9820-1F617E6405B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7323771" y="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B81C2D65-5E82-4B96-BA73-1459034AA4EF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765028" y="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F5C9B4A2-BD4C-4613-B1C8-42624644295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0" y="2291715"/>
            <a:ext cx="2426972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C1E587B0-5081-4811-BF09-53C52CD79708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2441258" y="2291715"/>
            <a:ext cx="2426972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848F19B3-C3B8-409D-9B9E-FE0E7C5B97CE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882515" y="2291715"/>
            <a:ext cx="2426972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2EF10A99-360C-41AA-821D-107E56A62DD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9765028" y="2291715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F966354A-A564-431F-B7DD-4801994D22FD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0" y="4583430"/>
            <a:ext cx="2426972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70153A5C-E9DB-46BD-AF67-D5028191A02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4882515" y="4583430"/>
            <a:ext cx="2426972" cy="2274570"/>
          </a:xfrm>
          <a:custGeom>
            <a:avLst/>
            <a:gdLst>
              <a:gd name="connsiteX0" fmla="*/ 0 w 4854575"/>
              <a:gd name="connsiteY0" fmla="*/ 0 h 4549140"/>
              <a:gd name="connsiteX1" fmla="*/ 4854575 w 4854575"/>
              <a:gd name="connsiteY1" fmla="*/ 0 h 4549140"/>
              <a:gd name="connsiteX2" fmla="*/ 4854575 w 4854575"/>
              <a:gd name="connsiteY2" fmla="*/ 4549140 h 4549140"/>
              <a:gd name="connsiteX3" fmla="*/ 0 w 4854575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5" h="4549140">
                <a:moveTo>
                  <a:pt x="0" y="0"/>
                </a:moveTo>
                <a:lnTo>
                  <a:pt x="4854575" y="0"/>
                </a:lnTo>
                <a:lnTo>
                  <a:pt x="4854575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F6E16CAF-F7B5-4D3C-A150-056C8546C97D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7323771" y="4583430"/>
            <a:ext cx="2426971" cy="2274570"/>
          </a:xfrm>
          <a:custGeom>
            <a:avLst/>
            <a:gdLst>
              <a:gd name="connsiteX0" fmla="*/ 0 w 4854574"/>
              <a:gd name="connsiteY0" fmla="*/ 0 h 4549140"/>
              <a:gd name="connsiteX1" fmla="*/ 4854574 w 4854574"/>
              <a:gd name="connsiteY1" fmla="*/ 0 h 4549140"/>
              <a:gd name="connsiteX2" fmla="*/ 4854574 w 4854574"/>
              <a:gd name="connsiteY2" fmla="*/ 4549140 h 4549140"/>
              <a:gd name="connsiteX3" fmla="*/ 0 w 4854574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4" h="4549140">
                <a:moveTo>
                  <a:pt x="0" y="0"/>
                </a:moveTo>
                <a:lnTo>
                  <a:pt x="4854574" y="0"/>
                </a:lnTo>
                <a:lnTo>
                  <a:pt x="4854574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DEA29BFE-0750-4CED-858B-21CC3D43CF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9765028" y="4583430"/>
            <a:ext cx="2426972" cy="2274570"/>
          </a:xfrm>
          <a:custGeom>
            <a:avLst/>
            <a:gdLst>
              <a:gd name="connsiteX0" fmla="*/ 0 w 4854576"/>
              <a:gd name="connsiteY0" fmla="*/ 0 h 4549140"/>
              <a:gd name="connsiteX1" fmla="*/ 4854576 w 4854576"/>
              <a:gd name="connsiteY1" fmla="*/ 0 h 4549140"/>
              <a:gd name="connsiteX2" fmla="*/ 4854576 w 4854576"/>
              <a:gd name="connsiteY2" fmla="*/ 4549140 h 4549140"/>
              <a:gd name="connsiteX3" fmla="*/ 0 w 4854576"/>
              <a:gd name="connsiteY3" fmla="*/ 4549140 h 454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4576" h="4549140">
                <a:moveTo>
                  <a:pt x="0" y="0"/>
                </a:moveTo>
                <a:lnTo>
                  <a:pt x="4854576" y="0"/>
                </a:lnTo>
                <a:lnTo>
                  <a:pt x="4854576" y="4549140"/>
                </a:lnTo>
                <a:lnTo>
                  <a:pt x="0" y="454914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9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2" grpId="0" animBg="1"/>
      <p:bldP spid="93" grpId="0" animBg="1"/>
      <p:bldP spid="95" grpId="0" animBg="1"/>
      <p:bldP spid="96" grpId="0" animBg="1"/>
      <p:bldP spid="97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2939B95A-6CBF-409F-84B3-42C0839203D0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AB40BECF-EB5B-43F0-9FB0-D40B193417E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033984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53AB5C98-F720-42C1-B036-26353EA021E3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01951" y="-1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A7B7ADEA-629D-47FB-960D-A1F8AC8D6DA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35935" y="-1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4F9312AB-9B7D-4B09-959E-75FF662CDFF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10169919" y="-1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C21CF143-7CE8-4EDB-8F5B-1EAA4F3EB3D9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2033984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676C95BA-1B92-4AF1-A0AD-7D39D18028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067968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09B06827-9EF7-4EC9-88E0-7E5D47719289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6101951" y="1717713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6" name="Picture Placeholder 125">
            <a:extLst>
              <a:ext uri="{FF2B5EF4-FFF2-40B4-BE49-F238E27FC236}">
                <a16:creationId xmlns:a16="http://schemas.microsoft.com/office/drawing/2014/main" id="{24D86F31-D54B-49AB-BB38-E9ACE3B86956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10169919" y="1717713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7" name="Picture Placeholder 126">
            <a:extLst>
              <a:ext uri="{FF2B5EF4-FFF2-40B4-BE49-F238E27FC236}">
                <a16:creationId xmlns:a16="http://schemas.microsoft.com/office/drawing/2014/main" id="{49C7DD07-2040-4ADB-A7E0-F22A03458583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8" name="Picture Placeholder 127">
            <a:extLst>
              <a:ext uri="{FF2B5EF4-FFF2-40B4-BE49-F238E27FC236}">
                <a16:creationId xmlns:a16="http://schemas.microsoft.com/office/drawing/2014/main" id="{0A16FB21-FEDC-4115-B682-77804B1F1599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2033984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0" name="Picture Placeholder 129">
            <a:extLst>
              <a:ext uri="{FF2B5EF4-FFF2-40B4-BE49-F238E27FC236}">
                <a16:creationId xmlns:a16="http://schemas.microsoft.com/office/drawing/2014/main" id="{09FBAFEB-6675-4992-9F59-3CDEEB06C1E2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101951" y="3435426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73DE433A-65DB-4D80-BEBA-C0E98C0B13CD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8135935" y="3435426"/>
            <a:ext cx="2022081" cy="1704862"/>
          </a:xfrm>
          <a:custGeom>
            <a:avLst/>
            <a:gdLst>
              <a:gd name="connsiteX0" fmla="*/ 0 w 4044688"/>
              <a:gd name="connsiteY0" fmla="*/ 0 h 3409723"/>
              <a:gd name="connsiteX1" fmla="*/ 4044688 w 4044688"/>
              <a:gd name="connsiteY1" fmla="*/ 0 h 3409723"/>
              <a:gd name="connsiteX2" fmla="*/ 4044688 w 4044688"/>
              <a:gd name="connsiteY2" fmla="*/ 3409723 h 3409723"/>
              <a:gd name="connsiteX3" fmla="*/ 0 w 4044688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8" h="3409723">
                <a:moveTo>
                  <a:pt x="0" y="0"/>
                </a:moveTo>
                <a:lnTo>
                  <a:pt x="4044688" y="0"/>
                </a:lnTo>
                <a:lnTo>
                  <a:pt x="4044688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3" name="Picture Placeholder 132">
            <a:extLst>
              <a:ext uri="{FF2B5EF4-FFF2-40B4-BE49-F238E27FC236}">
                <a16:creationId xmlns:a16="http://schemas.microsoft.com/office/drawing/2014/main" id="{1C48A930-F2CC-46AD-B2D2-40758BAF99D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5" name="Picture Placeholder 134">
            <a:extLst>
              <a:ext uri="{FF2B5EF4-FFF2-40B4-BE49-F238E27FC236}">
                <a16:creationId xmlns:a16="http://schemas.microsoft.com/office/drawing/2014/main" id="{FF796C8D-5331-4731-A404-B7B2D5A9E529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4067968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6" name="Picture Placeholder 135">
            <a:extLst>
              <a:ext uri="{FF2B5EF4-FFF2-40B4-BE49-F238E27FC236}">
                <a16:creationId xmlns:a16="http://schemas.microsoft.com/office/drawing/2014/main" id="{7F0BA582-E839-40B1-9A4B-DFE0D1A9D75F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6101951" y="5153139"/>
            <a:ext cx="2022081" cy="1704862"/>
          </a:xfrm>
          <a:custGeom>
            <a:avLst/>
            <a:gdLst>
              <a:gd name="connsiteX0" fmla="*/ 0 w 4044689"/>
              <a:gd name="connsiteY0" fmla="*/ 0 h 3409723"/>
              <a:gd name="connsiteX1" fmla="*/ 4044689 w 4044689"/>
              <a:gd name="connsiteY1" fmla="*/ 0 h 3409723"/>
              <a:gd name="connsiteX2" fmla="*/ 4044689 w 4044689"/>
              <a:gd name="connsiteY2" fmla="*/ 3409723 h 3409723"/>
              <a:gd name="connsiteX3" fmla="*/ 0 w 4044689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89" h="3409723">
                <a:moveTo>
                  <a:pt x="0" y="0"/>
                </a:moveTo>
                <a:lnTo>
                  <a:pt x="4044689" y="0"/>
                </a:lnTo>
                <a:lnTo>
                  <a:pt x="4044689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9" name="Picture Placeholder 138">
            <a:extLst>
              <a:ext uri="{FF2B5EF4-FFF2-40B4-BE49-F238E27FC236}">
                <a16:creationId xmlns:a16="http://schemas.microsoft.com/office/drawing/2014/main" id="{9376C177-5763-401A-9E03-56709766AA9F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10169919" y="5153139"/>
            <a:ext cx="2022082" cy="1704862"/>
          </a:xfrm>
          <a:custGeom>
            <a:avLst/>
            <a:gdLst>
              <a:gd name="connsiteX0" fmla="*/ 0 w 4044690"/>
              <a:gd name="connsiteY0" fmla="*/ 0 h 3409723"/>
              <a:gd name="connsiteX1" fmla="*/ 4044690 w 4044690"/>
              <a:gd name="connsiteY1" fmla="*/ 0 h 3409723"/>
              <a:gd name="connsiteX2" fmla="*/ 4044690 w 4044690"/>
              <a:gd name="connsiteY2" fmla="*/ 3409723 h 3409723"/>
              <a:gd name="connsiteX3" fmla="*/ 0 w 4044690"/>
              <a:gd name="connsiteY3" fmla="*/ 3409723 h 3409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4690" h="3409723">
                <a:moveTo>
                  <a:pt x="0" y="0"/>
                </a:moveTo>
                <a:lnTo>
                  <a:pt x="4044690" y="0"/>
                </a:lnTo>
                <a:lnTo>
                  <a:pt x="4044690" y="3409723"/>
                </a:lnTo>
                <a:lnTo>
                  <a:pt x="0" y="340972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2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28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28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28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28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28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28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28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28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8" grpId="0" animBg="1"/>
      <p:bldP spid="119" grpId="0" animBg="1"/>
      <p:bldP spid="120" grpId="0" animBg="1"/>
      <p:bldP spid="122" grpId="0" animBg="1"/>
      <p:bldP spid="123" grpId="0" animBg="1"/>
      <p:bldP spid="124" grpId="0" animBg="1"/>
      <p:bldP spid="126" grpId="0" animBg="1"/>
      <p:bldP spid="127" grpId="0" animBg="1"/>
      <p:bldP spid="128" grpId="0" animBg="1"/>
      <p:bldP spid="130" grpId="0" animBg="1"/>
      <p:bldP spid="131" grpId="0" animBg="1"/>
      <p:bldP spid="133" grpId="0" animBg="1"/>
      <p:bldP spid="135" grpId="0" animBg="1"/>
      <p:bldP spid="136" grpId="0" animBg="1"/>
      <p:bldP spid="139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Morph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1149629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157332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5165035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/>
          </p:nvPr>
        </p:nvSpPr>
        <p:spPr>
          <a:xfrm>
            <a:off x="7172738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43"/>
          </p:nvPr>
        </p:nvSpPr>
        <p:spPr>
          <a:xfrm>
            <a:off x="9180441" y="2093844"/>
            <a:ext cx="1888435" cy="22926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081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-Morph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0586795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7593872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460094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-1608026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5115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7593870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4600948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-1608025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9433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4600947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-1608024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384898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27632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-1627385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365538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21920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51462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18100400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33403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-Morph-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43" hasCustomPrompt="1"/>
          </p:nvPr>
        </p:nvSpPr>
        <p:spPr>
          <a:xfrm>
            <a:off x="1251253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42" hasCustomPrompt="1"/>
          </p:nvPr>
        </p:nvSpPr>
        <p:spPr>
          <a:xfrm>
            <a:off x="12192000" y="1635524"/>
            <a:ext cx="2954199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41" hasCustomPrompt="1"/>
          </p:nvPr>
        </p:nvSpPr>
        <p:spPr>
          <a:xfrm>
            <a:off x="151461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40" hasCustomPrompt="1"/>
          </p:nvPr>
        </p:nvSpPr>
        <p:spPr>
          <a:xfrm>
            <a:off x="181003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 hasCustomPrompt="1"/>
          </p:nvPr>
        </p:nvSpPr>
        <p:spPr>
          <a:xfrm>
            <a:off x="21054599" y="1635524"/>
            <a:ext cx="2954200" cy="358673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2684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849528" y="1711570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6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3DD1C2-C46F-4111-8691-AF13BE6E39C6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90970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1D6E6F-1A6B-45CF-B9D7-D9761B246E4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63411" y="1991544"/>
            <a:ext cx="2860058" cy="3563816"/>
          </a:xfrm>
          <a:custGeom>
            <a:avLst/>
            <a:gdLst>
              <a:gd name="connsiteX0" fmla="*/ 0 w 5720861"/>
              <a:gd name="connsiteY0" fmla="*/ 0 h 7127631"/>
              <a:gd name="connsiteX1" fmla="*/ 5720861 w 5720861"/>
              <a:gd name="connsiteY1" fmla="*/ 0 h 7127631"/>
              <a:gd name="connsiteX2" fmla="*/ 5720861 w 5720861"/>
              <a:gd name="connsiteY2" fmla="*/ 7127631 h 7127631"/>
              <a:gd name="connsiteX3" fmla="*/ 0 w 5720861"/>
              <a:gd name="connsiteY3" fmla="*/ 7127631 h 712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0861" h="7127631">
                <a:moveTo>
                  <a:pt x="0" y="0"/>
                </a:moveTo>
                <a:lnTo>
                  <a:pt x="5720861" y="0"/>
                </a:lnTo>
                <a:lnTo>
                  <a:pt x="5720861" y="7127631"/>
                </a:lnTo>
                <a:lnTo>
                  <a:pt x="0" y="7127631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37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339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68464A-15E7-4D9B-AD60-34512335592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381903" y="1989641"/>
            <a:ext cx="2571847" cy="3541908"/>
          </a:xfrm>
          <a:custGeom>
            <a:avLst/>
            <a:gdLst>
              <a:gd name="connsiteX0" fmla="*/ 0 w 5144364"/>
              <a:gd name="connsiteY0" fmla="*/ 0 h 7083816"/>
              <a:gd name="connsiteX1" fmla="*/ 5144364 w 5144364"/>
              <a:gd name="connsiteY1" fmla="*/ 0 h 7083816"/>
              <a:gd name="connsiteX2" fmla="*/ 5144364 w 5144364"/>
              <a:gd name="connsiteY2" fmla="*/ 7083816 h 7083816"/>
              <a:gd name="connsiteX3" fmla="*/ 0 w 5144364"/>
              <a:gd name="connsiteY3" fmla="*/ 7083816 h 7083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44364" h="7083816">
                <a:moveTo>
                  <a:pt x="0" y="0"/>
                </a:moveTo>
                <a:lnTo>
                  <a:pt x="5144364" y="0"/>
                </a:lnTo>
                <a:lnTo>
                  <a:pt x="5144364" y="7083816"/>
                </a:lnTo>
                <a:lnTo>
                  <a:pt x="0" y="7083816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4879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586C5A2-21C0-4124-8346-6F4224A77D4D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559699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4598808 w 5889724"/>
              <a:gd name="connsiteY3" fmla="*/ 3281082 h 3281082"/>
              <a:gd name="connsiteX4" fmla="*/ 726142 w 5889724"/>
              <a:gd name="connsiteY4" fmla="*/ 3281082 h 3281082"/>
              <a:gd name="connsiteX5" fmla="*/ 0 w 5889724"/>
              <a:gd name="connsiteY5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4598808" y="3281082"/>
                </a:lnTo>
                <a:lnTo>
                  <a:pt x="726142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227DA8D-2981-4111-A228-A72FCA3F970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49847" y="1721223"/>
            <a:ext cx="2944479" cy="1640541"/>
          </a:xfrm>
          <a:custGeom>
            <a:avLst/>
            <a:gdLst>
              <a:gd name="connsiteX0" fmla="*/ 0 w 5889724"/>
              <a:gd name="connsiteY0" fmla="*/ 0 h 3281082"/>
              <a:gd name="connsiteX1" fmla="*/ 5889724 w 5889724"/>
              <a:gd name="connsiteY1" fmla="*/ 0 h 3281082"/>
              <a:gd name="connsiteX2" fmla="*/ 5889724 w 5889724"/>
              <a:gd name="connsiteY2" fmla="*/ 3281082 h 3281082"/>
              <a:gd name="connsiteX3" fmla="*/ 0 w 5889724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4" h="3281082">
                <a:moveTo>
                  <a:pt x="0" y="0"/>
                </a:moveTo>
                <a:lnTo>
                  <a:pt x="5889724" y="0"/>
                </a:lnTo>
                <a:lnTo>
                  <a:pt x="5889724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56C2B7F-79ED-47F6-8F62-450E015B464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139997" y="1721223"/>
            <a:ext cx="2944478" cy="1640541"/>
          </a:xfrm>
          <a:custGeom>
            <a:avLst/>
            <a:gdLst>
              <a:gd name="connsiteX0" fmla="*/ 0 w 5889723"/>
              <a:gd name="connsiteY0" fmla="*/ 0 h 3281082"/>
              <a:gd name="connsiteX1" fmla="*/ 5889723 w 5889723"/>
              <a:gd name="connsiteY1" fmla="*/ 0 h 3281082"/>
              <a:gd name="connsiteX2" fmla="*/ 5889723 w 5889723"/>
              <a:gd name="connsiteY2" fmla="*/ 3281082 h 3281082"/>
              <a:gd name="connsiteX3" fmla="*/ 0 w 5889723"/>
              <a:gd name="connsiteY3" fmla="*/ 3281082 h 3281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89723" h="3281082">
                <a:moveTo>
                  <a:pt x="0" y="0"/>
                </a:moveTo>
                <a:lnTo>
                  <a:pt x="5889723" y="0"/>
                </a:lnTo>
                <a:lnTo>
                  <a:pt x="5889723" y="3281082"/>
                </a:lnTo>
                <a:lnTo>
                  <a:pt x="0" y="328108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76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D3D70656-C88E-47A8-AF4E-6796ABD03767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36145" y="1481329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C696FB3-7798-452D-A70D-9F9025FD10F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2659942" y="1481329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0011766-26D5-4106-9378-06DEFFB04B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983739" y="1481329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AEA1BFBE-A9BC-46DF-B192-ABC87F485EC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307537" y="1481329"/>
            <a:ext cx="2224520" cy="1880437"/>
          </a:xfrm>
          <a:custGeom>
            <a:avLst/>
            <a:gdLst>
              <a:gd name="connsiteX0" fmla="*/ 0 w 4449619"/>
              <a:gd name="connsiteY0" fmla="*/ 0 h 3760873"/>
              <a:gd name="connsiteX1" fmla="*/ 4449619 w 4449619"/>
              <a:gd name="connsiteY1" fmla="*/ 0 h 3760873"/>
              <a:gd name="connsiteX2" fmla="*/ 4449619 w 4449619"/>
              <a:gd name="connsiteY2" fmla="*/ 3760873 h 3760873"/>
              <a:gd name="connsiteX3" fmla="*/ 0 w 4449619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19" h="3760873">
                <a:moveTo>
                  <a:pt x="0" y="0"/>
                </a:moveTo>
                <a:lnTo>
                  <a:pt x="4449619" y="0"/>
                </a:lnTo>
                <a:lnTo>
                  <a:pt x="4449619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B7D466C-A520-4902-99C4-B78E98A6E6CB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9631334" y="1481329"/>
            <a:ext cx="2224520" cy="1880437"/>
          </a:xfrm>
          <a:custGeom>
            <a:avLst/>
            <a:gdLst>
              <a:gd name="connsiteX0" fmla="*/ 0 w 4449620"/>
              <a:gd name="connsiteY0" fmla="*/ 0 h 3760873"/>
              <a:gd name="connsiteX1" fmla="*/ 4449620 w 4449620"/>
              <a:gd name="connsiteY1" fmla="*/ 0 h 3760873"/>
              <a:gd name="connsiteX2" fmla="*/ 4449620 w 4449620"/>
              <a:gd name="connsiteY2" fmla="*/ 3760873 h 3760873"/>
              <a:gd name="connsiteX3" fmla="*/ 0 w 4449620"/>
              <a:gd name="connsiteY3" fmla="*/ 3760873 h 376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49620" h="3760873">
                <a:moveTo>
                  <a:pt x="0" y="0"/>
                </a:moveTo>
                <a:lnTo>
                  <a:pt x="4449620" y="0"/>
                </a:lnTo>
                <a:lnTo>
                  <a:pt x="4449620" y="3760873"/>
                </a:lnTo>
                <a:lnTo>
                  <a:pt x="0" y="376087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2DED6899-EE35-4C9F-85BC-2800893A7A0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100787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C8CD014F-DCFE-440B-9C46-DE5E50FC1AC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429341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F25211DE-2900-41DB-94E0-DADC757876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757896" y="191452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51C6DB-32A3-4464-AE10-5633A7CE53C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100787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B30DC47F-8DF3-4F33-B1B6-FF730859D68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4429341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8F4643DF-0111-4FA8-BE96-A6CE1DA67C8F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7757896" y="3262312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095EDDFA-6EB5-48D5-94C9-9CC6B10491F1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100787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97A33113-4109-4E55-A5EC-1DD0D9F09F4F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4429341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C9EBD72A-C4D9-488C-8B28-C748536236DA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757896" y="461010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8480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4BA24CCC-EDF0-4391-BDAD-5A1AC3C41ED2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1309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A8C50DEA-9D79-44F2-8F00-34CE2DFBB10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341648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7C511FA-F714-464A-AC1B-9514AED5E82E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70205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9CD4A1BF-2AF8-4D45-921D-BCC41796000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998762" y="188214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610A3D6E-C358-439C-8B8A-28D7DA56AB33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51309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B176FB6D-30B1-4A91-BF7B-E0B3AC30EFB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3341648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F6FEED80-41F9-45B8-810F-A371D8C9E3AC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170205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6D041EF4-D5CD-4126-B32F-5971C6FA721C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998762" y="3453765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CEE5E17D-B267-4245-B058-59B9515089D4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51309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6CBC3CA6-B6A2-4EEB-9A63-B3A2ED1EA40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341648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54" name="Picture Placeholder 53">
            <a:extLst>
              <a:ext uri="{FF2B5EF4-FFF2-40B4-BE49-F238E27FC236}">
                <a16:creationId xmlns:a16="http://schemas.microsoft.com/office/drawing/2014/main" id="{49975133-13E9-47E2-B89B-39D855512B99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70205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55" name="Picture Placeholder 54">
            <a:extLst>
              <a:ext uri="{FF2B5EF4-FFF2-40B4-BE49-F238E27FC236}">
                <a16:creationId xmlns:a16="http://schemas.microsoft.com/office/drawing/2014/main" id="{63CF676C-B8B6-4C40-91EF-D8B604B3000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998762" y="5025390"/>
            <a:ext cx="952376" cy="952500"/>
          </a:xfrm>
          <a:custGeom>
            <a:avLst/>
            <a:gdLst>
              <a:gd name="connsiteX0" fmla="*/ 0 w 1905000"/>
              <a:gd name="connsiteY0" fmla="*/ 0 h 1905000"/>
              <a:gd name="connsiteX1" fmla="*/ 1905000 w 1905000"/>
              <a:gd name="connsiteY1" fmla="*/ 0 h 1905000"/>
              <a:gd name="connsiteX2" fmla="*/ 1905000 w 1905000"/>
              <a:gd name="connsiteY2" fmla="*/ 1905000 h 1905000"/>
              <a:gd name="connsiteX3" fmla="*/ 0 w 1905000"/>
              <a:gd name="connsiteY3" fmla="*/ 19050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1905000">
                <a:moveTo>
                  <a:pt x="0" y="0"/>
                </a:moveTo>
                <a:lnTo>
                  <a:pt x="1905000" y="0"/>
                </a:lnTo>
                <a:lnTo>
                  <a:pt x="1905000" y="1905000"/>
                </a:lnTo>
                <a:lnTo>
                  <a:pt x="0" y="19050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889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487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8"/>
            <a:ext cx="1828119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6B722B3-CFC5-45EA-9ED6-3E100F31BD1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475550" y="1667098"/>
            <a:ext cx="1828119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4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8"/>
            <a:ext cx="1828119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9D065CD-90D1-4F95-954E-57604EA9B4A1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475550" y="4105498"/>
            <a:ext cx="1828119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tx2">
                <a:lumMod val="75000"/>
              </a:schemeClr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6983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D938956-B64C-4A69-AD96-2E304154F00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466052" y="1667098"/>
            <a:ext cx="1828119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accent1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B0BB8CC-07D9-47C2-A423-DA7944D735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466052" y="4105498"/>
            <a:ext cx="1828119" cy="1828357"/>
          </a:xfrm>
          <a:custGeom>
            <a:avLst/>
            <a:gdLst>
              <a:gd name="connsiteX0" fmla="*/ 0 w 3656713"/>
              <a:gd name="connsiteY0" fmla="*/ 0 h 3656713"/>
              <a:gd name="connsiteX1" fmla="*/ 3656713 w 3656713"/>
              <a:gd name="connsiteY1" fmla="*/ 0 h 3656713"/>
              <a:gd name="connsiteX2" fmla="*/ 3656713 w 3656713"/>
              <a:gd name="connsiteY2" fmla="*/ 3656713 h 3656713"/>
              <a:gd name="connsiteX3" fmla="*/ 0 w 3656713"/>
              <a:gd name="connsiteY3" fmla="*/ 3656713 h 365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6713" h="3656713">
                <a:moveTo>
                  <a:pt x="0" y="0"/>
                </a:moveTo>
                <a:lnTo>
                  <a:pt x="3656713" y="0"/>
                </a:lnTo>
                <a:lnTo>
                  <a:pt x="3656713" y="3656713"/>
                </a:lnTo>
                <a:lnTo>
                  <a:pt x="0" y="3656713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C1C9D5"/>
            </a:bgClr>
          </a:pattFill>
          <a:effectLst>
            <a:outerShdw dist="139700" dir="10800000" sx="99000" sy="99000" algn="r" rotWithShape="0">
              <a:schemeClr val="bg2"/>
            </a:outerShdw>
          </a:effectLst>
          <a:scene3d>
            <a:camera prst="isometricOffAxis1Top">
              <a:rot lat="0" lon="0" rev="0"/>
            </a:camera>
            <a:lightRig rig="threePt" dir="t"/>
          </a:scene3d>
        </p:spPr>
        <p:txBody>
          <a:bodyPr wrap="square" anchor="t">
            <a:noAutofit/>
          </a:bodyPr>
          <a:lstStyle>
            <a:lvl1pPr marL="0" indent="0" algn="ctr">
              <a:buNone/>
              <a:defRPr sz="999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0982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761865"/>
            <a:ext cx="2482838" cy="3352800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9" y="1761865"/>
            <a:ext cx="2482837" cy="3352800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3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3168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46948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2213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E34B1061-2D91-4253-9DCF-0987EC9BF35D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7479" y="1605183"/>
            <a:ext cx="2482837" cy="4462577"/>
          </a:xfrm>
          <a:custGeom>
            <a:avLst/>
            <a:gdLst>
              <a:gd name="connsiteX0" fmla="*/ 0 w 4966320"/>
              <a:gd name="connsiteY0" fmla="*/ 0 h 6705600"/>
              <a:gd name="connsiteX1" fmla="*/ 4966320 w 4966320"/>
              <a:gd name="connsiteY1" fmla="*/ 0 h 6705600"/>
              <a:gd name="connsiteX2" fmla="*/ 4966320 w 4966320"/>
              <a:gd name="connsiteY2" fmla="*/ 6705600 h 6705600"/>
              <a:gd name="connsiteX3" fmla="*/ 0 w 4966320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0" h="6705600">
                <a:moveTo>
                  <a:pt x="0" y="0"/>
                </a:moveTo>
                <a:lnTo>
                  <a:pt x="4966320" y="0"/>
                </a:lnTo>
                <a:lnTo>
                  <a:pt x="4966320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71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 p14:presetBounceEnd="4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 p14:presetBounceEnd="48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 p14:presetBounceEnd="48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81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8100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accel="8100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accel="81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" grpId="0" animBg="1"/>
          <p:bldP spid="12" grpId="0" animBg="1"/>
          <p:bldP spid="13" grpId="0" animBg="1"/>
          <p:bldP spid="14" grpId="0" animBg="1"/>
        </p:bldLst>
      </p:timing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4411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70C477C-0616-4B25-AECC-C8579212EEC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59384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F1CF97D-2FDA-4292-861E-0CA5A754E9CA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74649" y="1605183"/>
            <a:ext cx="2482838" cy="4462577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3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38000" decel="62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8498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80FF5E0-9782-4262-8C8E-F25D5187B2A1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9484" y="1197713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80F5ECF-FA0D-41F4-BED6-8DC0A0700432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59609" y="1197713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FE8DDD-E08B-487F-939D-C82BD1C71F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69733" y="1197713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B6A14B1-5BD5-4CA2-86FC-A299F6127078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779858" y="1197713"/>
            <a:ext cx="2482838" cy="3898724"/>
          </a:xfrm>
          <a:custGeom>
            <a:avLst/>
            <a:gdLst>
              <a:gd name="connsiteX0" fmla="*/ 0 w 4966322"/>
              <a:gd name="connsiteY0" fmla="*/ 0 h 6705600"/>
              <a:gd name="connsiteX1" fmla="*/ 4966322 w 4966322"/>
              <a:gd name="connsiteY1" fmla="*/ 0 h 6705600"/>
              <a:gd name="connsiteX2" fmla="*/ 4966322 w 4966322"/>
              <a:gd name="connsiteY2" fmla="*/ 6705600 h 6705600"/>
              <a:gd name="connsiteX3" fmla="*/ 0 w 4966322"/>
              <a:gd name="connsiteY3" fmla="*/ 670560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322" h="6705600">
                <a:moveTo>
                  <a:pt x="0" y="0"/>
                </a:moveTo>
                <a:lnTo>
                  <a:pt x="4966322" y="0"/>
                </a:lnTo>
                <a:lnTo>
                  <a:pt x="4966322" y="6705600"/>
                </a:lnTo>
                <a:lnTo>
                  <a:pt x="0" y="670560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84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38000" decel="6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accel="38000" decel="62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38000" decel="62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accel="38000" decel="62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7" grpId="0" animBg="1"/>
    </p:bldLst>
  </p:timing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686493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10007" y="1828800"/>
            <a:ext cx="2348472" cy="1465730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333521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DCF3998-E81D-49D7-B078-F19837D4418B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57035" y="1828800"/>
            <a:ext cx="2348472" cy="1465730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543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4B8AA38-6F73-4586-B483-53523EF1116E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703761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35ECBCE-7512-4811-A88A-61113AE75F7A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661729" y="2024522"/>
            <a:ext cx="2841651" cy="1773534"/>
          </a:xfrm>
          <a:custGeom>
            <a:avLst/>
            <a:gdLst>
              <a:gd name="connsiteX0" fmla="*/ 0 w 4697555"/>
              <a:gd name="connsiteY0" fmla="*/ 0 h 2931460"/>
              <a:gd name="connsiteX1" fmla="*/ 4697555 w 4697555"/>
              <a:gd name="connsiteY1" fmla="*/ 0 h 2931460"/>
              <a:gd name="connsiteX2" fmla="*/ 4697555 w 4697555"/>
              <a:gd name="connsiteY2" fmla="*/ 2931460 h 2931460"/>
              <a:gd name="connsiteX3" fmla="*/ 0 w 4697555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5" h="2931460">
                <a:moveTo>
                  <a:pt x="0" y="0"/>
                </a:moveTo>
                <a:lnTo>
                  <a:pt x="4697555" y="0"/>
                </a:lnTo>
                <a:lnTo>
                  <a:pt x="4697555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6A89E65B-19FF-4927-98A8-4E005823E969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619697" y="2024522"/>
            <a:ext cx="2841652" cy="1773534"/>
          </a:xfrm>
          <a:custGeom>
            <a:avLst/>
            <a:gdLst>
              <a:gd name="connsiteX0" fmla="*/ 0 w 4697556"/>
              <a:gd name="connsiteY0" fmla="*/ 0 h 2931460"/>
              <a:gd name="connsiteX1" fmla="*/ 4697556 w 4697556"/>
              <a:gd name="connsiteY1" fmla="*/ 0 h 2931460"/>
              <a:gd name="connsiteX2" fmla="*/ 4697556 w 4697556"/>
              <a:gd name="connsiteY2" fmla="*/ 2931460 h 2931460"/>
              <a:gd name="connsiteX3" fmla="*/ 0 w 4697556"/>
              <a:gd name="connsiteY3" fmla="*/ 2931460 h 29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7556" h="2931460">
                <a:moveTo>
                  <a:pt x="0" y="0"/>
                </a:moveTo>
                <a:lnTo>
                  <a:pt x="4697556" y="0"/>
                </a:lnTo>
                <a:lnTo>
                  <a:pt x="4697556" y="2931460"/>
                </a:lnTo>
                <a:lnTo>
                  <a:pt x="0" y="2931460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701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41171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568282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6195393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A7E1B70-4896-4420-9B1A-59968879189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822504" y="1156447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4855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205030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1909BFB-BB38-4018-AAEC-7D2EF2E710C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832141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6481C08-79AF-4EEB-B132-E05B8BF1A281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7459252" y="1237129"/>
            <a:ext cx="2527718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553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68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20163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629835A-B777-47DB-A9E0-41743E09CD88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258464" y="1536887"/>
            <a:ext cx="5297451" cy="3784226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701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4A78B9B9-87C2-4E94-A516-96CFADBE2303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70585" y="443753"/>
            <a:ext cx="8812305" cy="5607424"/>
          </a:xfrm>
          <a:custGeom>
            <a:avLst/>
            <a:gdLst>
              <a:gd name="connsiteX0" fmla="*/ 0 w 5056094"/>
              <a:gd name="connsiteY0" fmla="*/ 0 h 7568452"/>
              <a:gd name="connsiteX1" fmla="*/ 5056094 w 5056094"/>
              <a:gd name="connsiteY1" fmla="*/ 0 h 7568452"/>
              <a:gd name="connsiteX2" fmla="*/ 5056094 w 5056094"/>
              <a:gd name="connsiteY2" fmla="*/ 7568452 h 7568452"/>
              <a:gd name="connsiteX3" fmla="*/ 0 w 5056094"/>
              <a:gd name="connsiteY3" fmla="*/ 7568452 h 7568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6094" h="7568452">
                <a:moveTo>
                  <a:pt x="0" y="0"/>
                </a:moveTo>
                <a:lnTo>
                  <a:pt x="5056094" y="0"/>
                </a:lnTo>
                <a:lnTo>
                  <a:pt x="5056094" y="7568452"/>
                </a:lnTo>
                <a:lnTo>
                  <a:pt x="0" y="7568452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81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  <p15:guide id="2" pos="780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23348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368891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3107788" y="-604685"/>
            <a:ext cx="3853361" cy="8341693"/>
          </a:xfrm>
          <a:custGeom>
            <a:avLst/>
            <a:gdLst>
              <a:gd name="connsiteX0" fmla="*/ 602502 w 4224528"/>
              <a:gd name="connsiteY0" fmla="*/ 0 h 9144000"/>
              <a:gd name="connsiteX1" fmla="*/ 3622026 w 4224528"/>
              <a:gd name="connsiteY1" fmla="*/ 0 h 9144000"/>
              <a:gd name="connsiteX2" fmla="*/ 4224528 w 4224528"/>
              <a:gd name="connsiteY2" fmla="*/ 602502 h 9144000"/>
              <a:gd name="connsiteX3" fmla="*/ 4224528 w 4224528"/>
              <a:gd name="connsiteY3" fmla="*/ 8541498 h 9144000"/>
              <a:gd name="connsiteX4" fmla="*/ 3622026 w 4224528"/>
              <a:gd name="connsiteY4" fmla="*/ 9144000 h 9144000"/>
              <a:gd name="connsiteX5" fmla="*/ 602502 w 4224528"/>
              <a:gd name="connsiteY5" fmla="*/ 9144000 h 9144000"/>
              <a:gd name="connsiteX6" fmla="*/ 0 w 4224528"/>
              <a:gd name="connsiteY6" fmla="*/ 8541498 h 9144000"/>
              <a:gd name="connsiteX7" fmla="*/ 0 w 4224528"/>
              <a:gd name="connsiteY7" fmla="*/ 602502 h 9144000"/>
              <a:gd name="connsiteX8" fmla="*/ 602502 w 4224528"/>
              <a:gd name="connsiteY8" fmla="*/ 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24528" h="9144000">
                <a:moveTo>
                  <a:pt x="602502" y="0"/>
                </a:moveTo>
                <a:lnTo>
                  <a:pt x="3622026" y="0"/>
                </a:lnTo>
                <a:cubicBezTo>
                  <a:pt x="3954779" y="0"/>
                  <a:pt x="4224528" y="269749"/>
                  <a:pt x="4224528" y="602502"/>
                </a:cubicBezTo>
                <a:lnTo>
                  <a:pt x="4224528" y="8541498"/>
                </a:lnTo>
                <a:cubicBezTo>
                  <a:pt x="4224528" y="8874251"/>
                  <a:pt x="3954779" y="9144000"/>
                  <a:pt x="3622026" y="9144000"/>
                </a:cubicBezTo>
                <a:lnTo>
                  <a:pt x="602502" y="9144000"/>
                </a:lnTo>
                <a:cubicBezTo>
                  <a:pt x="269749" y="9144000"/>
                  <a:pt x="0" y="8874251"/>
                  <a:pt x="0" y="8541498"/>
                </a:cubicBezTo>
                <a:lnTo>
                  <a:pt x="0" y="602502"/>
                </a:lnTo>
                <a:cubicBezTo>
                  <a:pt x="0" y="269749"/>
                  <a:pt x="269749" y="0"/>
                  <a:pt x="602502" y="0"/>
                </a:cubicBezTo>
                <a:close/>
              </a:path>
            </a:pathLst>
          </a:cu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/>
          <a:scene3d>
            <a:camera prst="isometricTopUp"/>
            <a:lightRig rig="threePt" dir="t"/>
          </a:scene3d>
        </p:spPr>
        <p:txBody>
          <a:bodyPr wrap="square" anchor="ctr">
            <a:noAutofit/>
          </a:bodyPr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05604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7228911" y="247521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2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7228911" y="211350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3" name="Picture Placeholder 15"/>
          <p:cNvSpPr>
            <a:spLocks noGrp="1"/>
          </p:cNvSpPr>
          <p:nvPr>
            <p:ph type="pic" sz="quarter" idx="12" hasCustomPrompt="1"/>
          </p:nvPr>
        </p:nvSpPr>
        <p:spPr>
          <a:xfrm>
            <a:off x="7228911" y="1751802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4" name="Picture Placeholder 15"/>
          <p:cNvSpPr>
            <a:spLocks noGrp="1"/>
          </p:cNvSpPr>
          <p:nvPr>
            <p:ph type="pic" sz="quarter" idx="13" hasCustomPrompt="1"/>
          </p:nvPr>
        </p:nvSpPr>
        <p:spPr>
          <a:xfrm>
            <a:off x="7228911" y="1390097"/>
            <a:ext cx="2820557" cy="3255264"/>
          </a:xfrm>
          <a:prstGeom prst="rect">
            <a:avLst/>
          </a:prstGeom>
          <a:pattFill prst="lgGrid">
            <a:fgClr>
              <a:schemeClr val="bg1"/>
            </a:fgClr>
            <a:bgClr>
              <a:schemeClr val="tx2">
                <a:lumMod val="10000"/>
                <a:lumOff val="90000"/>
              </a:schemeClr>
            </a:bgClr>
          </a:pattFill>
          <a:ln>
            <a:noFill/>
          </a:ln>
          <a:effectLst>
            <a:outerShdw blurRad="546100" dist="495300" dir="8100000" sx="94000" sy="94000" algn="ctr" rotWithShape="0">
              <a:srgbClr val="000000">
                <a:alpha val="40000"/>
              </a:srgbClr>
            </a:outerShdw>
          </a:effectLst>
          <a:scene3d>
            <a:camera prst="isometricTopUp"/>
            <a:lightRig rig="threePt" dir="t"/>
          </a:scene3d>
          <a:sp3d extrusionH="76200"/>
        </p:spPr>
        <p:txBody>
          <a:bodyPr anchor="ctr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24249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0711E-6 1.85185E-6 L 3.40711E-6 0.08669 " pathEditMode="relative" rAng="0" ptsTypes="AA">
                                      <p:cBhvr>
                                        <p:cTn id="9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40711E-6 3.88889E-6 L 3.40711E-6 0.08669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40711E-6 1.66667E-6 L 3.40711E-6 0.08669 " pathEditMode="relative" rAng="0" ptsTypes="AA">
                                      <p:cBhvr>
                                        <p:cTn id="19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3.40711E-6 -5.55556E-7 L 3.40711E-6 0.08669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86656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4436365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8006170" y="1401827"/>
            <a:ext cx="3319272" cy="284902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C1C9D5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5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38"/>
          </p:nvPr>
        </p:nvSpPr>
        <p:spPr>
          <a:xfrm>
            <a:off x="47898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9"/>
          </p:nvPr>
        </p:nvSpPr>
        <p:spPr>
          <a:xfrm>
            <a:off x="3783355" y="33384"/>
            <a:ext cx="3684105" cy="3352754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40"/>
          </p:nvPr>
        </p:nvSpPr>
        <p:spPr>
          <a:xfrm>
            <a:off x="3783355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41"/>
          </p:nvPr>
        </p:nvSpPr>
        <p:spPr>
          <a:xfrm>
            <a:off x="47898" y="3429000"/>
            <a:ext cx="3684105" cy="3384186"/>
          </a:xfrm>
          <a:prstGeom prst="rect">
            <a:avLst/>
          </a:pr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446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1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1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3458866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6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1" y="1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125861" y="3458866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01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D20A1C01-5A8D-4D28-BD2A-5F7CD77A5EE8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3062931" y="1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FA33A9A-7C63-48CF-80D3-E8B89809C8F6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6125861" y="1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F2BA50BE-6CD6-438C-ABA3-F0CA17693F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" y="3458866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35" name="Picture Placeholder 34">
            <a:extLst>
              <a:ext uri="{FF2B5EF4-FFF2-40B4-BE49-F238E27FC236}">
                <a16:creationId xmlns:a16="http://schemas.microsoft.com/office/drawing/2014/main" id="{B1D48CD9-A0E5-4ECB-A530-D4DAC86466F9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062931" y="3458866"/>
            <a:ext cx="3003208" cy="3399135"/>
          </a:xfrm>
          <a:custGeom>
            <a:avLst/>
            <a:gdLst>
              <a:gd name="connsiteX0" fmla="*/ 0 w 6007198"/>
              <a:gd name="connsiteY0" fmla="*/ 0 h 6798269"/>
              <a:gd name="connsiteX1" fmla="*/ 6007198 w 6007198"/>
              <a:gd name="connsiteY1" fmla="*/ 0 h 6798269"/>
              <a:gd name="connsiteX2" fmla="*/ 6007198 w 6007198"/>
              <a:gd name="connsiteY2" fmla="*/ 6798269 h 6798269"/>
              <a:gd name="connsiteX3" fmla="*/ 0 w 6007198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198" h="6798269">
                <a:moveTo>
                  <a:pt x="0" y="0"/>
                </a:moveTo>
                <a:lnTo>
                  <a:pt x="6007198" y="0"/>
                </a:lnTo>
                <a:lnTo>
                  <a:pt x="6007198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93736B91-70C5-47D4-915B-F2450F410BD0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9188791" y="1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1F9A97A3-008B-4DBE-8BA2-2FBF3BDFE4E2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9188791" y="3458866"/>
            <a:ext cx="3003209" cy="3399135"/>
          </a:xfrm>
          <a:custGeom>
            <a:avLst/>
            <a:gdLst>
              <a:gd name="connsiteX0" fmla="*/ 0 w 6007200"/>
              <a:gd name="connsiteY0" fmla="*/ 0 h 6798269"/>
              <a:gd name="connsiteX1" fmla="*/ 6007200 w 6007200"/>
              <a:gd name="connsiteY1" fmla="*/ 0 h 6798269"/>
              <a:gd name="connsiteX2" fmla="*/ 6007200 w 6007200"/>
              <a:gd name="connsiteY2" fmla="*/ 6798269 h 6798269"/>
              <a:gd name="connsiteX3" fmla="*/ 0 w 6007200"/>
              <a:gd name="connsiteY3" fmla="*/ 6798269 h 6798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07200" h="6798269">
                <a:moveTo>
                  <a:pt x="0" y="0"/>
                </a:moveTo>
                <a:lnTo>
                  <a:pt x="6007200" y="0"/>
                </a:lnTo>
                <a:lnTo>
                  <a:pt x="6007200" y="6798269"/>
                </a:lnTo>
                <a:lnTo>
                  <a:pt x="0" y="6798269"/>
                </a:lnTo>
                <a:close/>
              </a:path>
            </a:pathLst>
          </a:custGeom>
          <a:pattFill prst="pct60">
            <a:fgClr>
              <a:srgbClr val="FFFFFF"/>
            </a:fgClr>
            <a:bgClr>
              <a:srgbClr val="E6E9EE"/>
            </a:bgClr>
          </a:pattFill>
        </p:spPr>
        <p:txBody>
          <a:bodyPr anchor="ctr"/>
          <a:lstStyle>
            <a:lvl1pPr>
              <a:defRPr lang="en-US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58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4" grpId="0" animBg="1"/>
      <p:bldP spid="35" grpId="0" animBg="1"/>
      <p:bldP spid="33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4" orient="horz" pos="4320">
          <p15:clr>
            <a:srgbClr val="FBAE40"/>
          </p15:clr>
        </p15:guide>
        <p15:guide id="5" pos="768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117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</p:sldLayoutIdLst>
  <p:txStyles>
    <p:titleStyle>
      <a:lvl1pPr algn="l" defTabSz="456880" rtl="0" eaLnBrk="1" latinLnBrk="0" hangingPunct="1">
        <a:spcBef>
          <a:spcPct val="0"/>
        </a:spcBef>
        <a:buNone/>
        <a:defRPr sz="4197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660" indent="-342660" algn="l" defTabSz="456880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999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430" indent="-285550" algn="l" defTabSz="456880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99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200" indent="-228440" algn="l" defTabSz="456880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99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599080" indent="-228440" algn="l" defTabSz="456880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5960" indent="-228440" algn="l" defTabSz="456880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4246" indent="-228440" algn="l" defTabSz="456880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69720" indent="-228440" algn="l" defTabSz="456880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6600" indent="-228440" algn="l" defTabSz="456880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3480" indent="-228440" algn="l" defTabSz="456880" rtl="0" eaLnBrk="1" latinLnBrk="0" hangingPunct="1">
        <a:spcBef>
          <a:spcPts val="999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99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688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45688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760" algn="l" defTabSz="45688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640" algn="l" defTabSz="45688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520" algn="l" defTabSz="45688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400" algn="l" defTabSz="45688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280" algn="l" defTabSz="45688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160" algn="l" defTabSz="45688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040" algn="l" defTabSz="456880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72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6"/>
          <p:cNvSpPr/>
          <p:nvPr/>
        </p:nvSpPr>
        <p:spPr>
          <a:xfrm>
            <a:off x="11222123" y="485951"/>
            <a:ext cx="343947" cy="343768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22860" rIns="22860" anchor="ctr"/>
          <a:lstStyle/>
          <a:p>
            <a:pPr algn="ctr">
              <a:defRPr sz="4400">
                <a:latin typeface="+mn-lt"/>
                <a:ea typeface="+mn-ea"/>
                <a:cs typeface="+mn-cs"/>
                <a:sym typeface="Montserrat Light"/>
              </a:defRPr>
            </a:pPr>
            <a:endParaRPr sz="2200" dirty="0"/>
          </a:p>
        </p:txBody>
      </p:sp>
      <p:sp>
        <p:nvSpPr>
          <p:cNvPr id="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201981" y="519770"/>
            <a:ext cx="380195" cy="369294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>
            <a:spAutoFit/>
          </a:bodyPr>
          <a:lstStyle>
            <a:lvl1pPr algn="ctr">
              <a:defRPr sz="1200">
                <a:solidFill>
                  <a:schemeClr val="accent5">
                    <a:hueOff val="-7200000"/>
                    <a:satOff val="-100001"/>
                  </a:schemeClr>
                </a:solidFill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609600" y="92075"/>
            <a:ext cx="10972801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1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4063506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ransition spd="med"/>
  <p:txStyles>
    <p:titleStyle>
      <a:lvl1pPr marL="0" marR="0" indent="0" algn="l" defTabSz="91417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1pPr>
      <a:lvl2pPr marL="0" marR="0" indent="0" algn="l" defTabSz="91417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2pPr>
      <a:lvl3pPr marL="0" marR="0" indent="0" algn="l" defTabSz="91417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3pPr>
      <a:lvl4pPr marL="0" marR="0" indent="0" algn="l" defTabSz="91417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4pPr>
      <a:lvl5pPr marL="0" marR="0" indent="0" algn="l" defTabSz="91417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5pPr>
      <a:lvl6pPr marL="0" marR="0" indent="0" algn="l" defTabSz="91417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6pPr>
      <a:lvl7pPr marL="0" marR="0" indent="0" algn="l" defTabSz="91417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7pPr>
      <a:lvl8pPr marL="0" marR="0" indent="0" algn="l" defTabSz="91417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8pPr>
      <a:lvl9pPr marL="0" marR="0" indent="0" algn="l" defTabSz="914172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9pPr>
    </p:titleStyle>
    <p:bodyStyle>
      <a:lvl1pPr marL="0" marR="0" indent="0" algn="l" defTabSz="914172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1pPr>
      <a:lvl2pPr marL="0" marR="0" indent="457086" algn="l" defTabSz="914172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2pPr>
      <a:lvl3pPr marL="0" marR="0" indent="914172" algn="l" defTabSz="914172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3pPr>
      <a:lvl4pPr marL="0" marR="0" indent="1371257" algn="l" defTabSz="914172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4pPr>
      <a:lvl5pPr marL="0" marR="0" indent="1828342" algn="l" defTabSz="914172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5pPr>
      <a:lvl6pPr marL="2546621" marR="0" indent="-261192" algn="l" defTabSz="914172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6pPr>
      <a:lvl7pPr marL="3003706" marR="0" indent="-261192" algn="l" defTabSz="914172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7pPr>
      <a:lvl8pPr marL="3460792" marR="0" indent="-261192" algn="l" defTabSz="914172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8pPr>
      <a:lvl9pPr marL="3917878" marR="0" indent="-261192" algn="l" defTabSz="914172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sz="2000" b="0" i="0" u="none" strike="noStrike" cap="none" spc="0" baseline="0">
          <a:ln>
            <a:noFill/>
          </a:ln>
          <a:solidFill>
            <a:srgbClr val="7F7F7F"/>
          </a:solidFill>
          <a:uFillTx/>
          <a:latin typeface="+mn-lt"/>
          <a:ea typeface="+mn-ea"/>
          <a:cs typeface="+mn-cs"/>
          <a:sym typeface="Montserrat Light"/>
        </a:defRPr>
      </a:lvl9pPr>
    </p:bodyStyle>
    <p:otherStyle>
      <a:lvl1pPr marL="0" marR="0" indent="0" algn="ctr" defTabSz="91421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1pPr>
      <a:lvl2pPr marL="0" marR="0" indent="457108" algn="ctr" defTabSz="91421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2pPr>
      <a:lvl3pPr marL="0" marR="0" indent="914217" algn="ctr" defTabSz="91421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3pPr>
      <a:lvl4pPr marL="0" marR="0" indent="1371326" algn="ctr" defTabSz="91421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4pPr>
      <a:lvl5pPr marL="0" marR="0" indent="1828434" algn="ctr" defTabSz="91421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5pPr>
      <a:lvl6pPr marL="0" marR="0" indent="2285543" algn="ctr" defTabSz="91421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6pPr>
      <a:lvl7pPr marL="0" marR="0" indent="2742652" algn="ctr" defTabSz="91421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7pPr>
      <a:lvl8pPr marL="0" marR="0" indent="3199760" algn="ctr" defTabSz="91421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8pPr>
      <a:lvl9pPr marL="0" marR="0" indent="3656869" algn="ctr" defTabSz="91421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Montserrat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kaggle.com/samrat96/fake-news-detection" TargetMode="External"/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1C3DB5-84BA-4589-B95F-12605D74EEB3}"/>
              </a:ext>
            </a:extLst>
          </p:cNvPr>
          <p:cNvSpPr/>
          <p:nvPr/>
        </p:nvSpPr>
        <p:spPr>
          <a:xfrm>
            <a:off x="3176" y="2233"/>
            <a:ext cx="12185650" cy="6853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8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  <a:sym typeface="Calibri"/>
            </a:endParaRPr>
          </a:p>
        </p:txBody>
      </p:sp>
      <p:sp useBgFill="1">
        <p:nvSpPr>
          <p:cNvPr id="13" name="Freeform 9">
            <a:extLst>
              <a:ext uri="{FF2B5EF4-FFF2-40B4-BE49-F238E27FC236}">
                <a16:creationId xmlns:a16="http://schemas.microsoft.com/office/drawing/2014/main" id="{21DEF51E-9861-493F-ADC7-B73C2E79EAB3}"/>
              </a:ext>
            </a:extLst>
          </p:cNvPr>
          <p:cNvSpPr>
            <a:spLocks/>
          </p:cNvSpPr>
          <p:nvPr/>
        </p:nvSpPr>
        <p:spPr bwMode="auto">
          <a:xfrm flipH="1">
            <a:off x="627322" y="2233"/>
            <a:ext cx="5251205" cy="6853536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dir="10800000" algn="l" rotWithShape="0">
              <a:prstClr val="black">
                <a:alpha val="40000"/>
              </a:prstClr>
            </a:outerShdw>
          </a:effectLst>
        </p:spPr>
        <p:txBody>
          <a:bodyPr vert="horz" wrap="square" lIns="45690" tIns="22845" rIns="45690" bIns="228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899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Open Sans Light"/>
              <a:ea typeface="+mn-ea"/>
              <a:cs typeface="Calibri"/>
              <a:sym typeface="Calibri"/>
            </a:endParaRPr>
          </a:p>
        </p:txBody>
      </p:sp>
      <p:sp useBgFill="1">
        <p:nvSpPr>
          <p:cNvPr id="12" name="Freeform 9">
            <a:extLst>
              <a:ext uri="{FF2B5EF4-FFF2-40B4-BE49-F238E27FC236}">
                <a16:creationId xmlns:a16="http://schemas.microsoft.com/office/drawing/2014/main" id="{BE5757B4-405D-4CAE-B8FA-12517BF0CBCA}"/>
              </a:ext>
            </a:extLst>
          </p:cNvPr>
          <p:cNvSpPr>
            <a:spLocks/>
          </p:cNvSpPr>
          <p:nvPr/>
        </p:nvSpPr>
        <p:spPr bwMode="auto">
          <a:xfrm flipH="1">
            <a:off x="2899193" y="2233"/>
            <a:ext cx="5251205" cy="6853536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dir="10800000" algn="l" rotWithShape="0">
              <a:prstClr val="black">
                <a:alpha val="40000"/>
              </a:prstClr>
            </a:outerShdw>
          </a:effectLst>
        </p:spPr>
        <p:txBody>
          <a:bodyPr vert="horz" wrap="square" lIns="45690" tIns="22845" rIns="45690" bIns="228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899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Open Sans Light"/>
              <a:ea typeface="+mn-ea"/>
              <a:cs typeface="Calibri"/>
              <a:sym typeface="Calibri"/>
            </a:endParaRPr>
          </a:p>
        </p:txBody>
      </p:sp>
      <p:sp useBgFill="1">
        <p:nvSpPr>
          <p:cNvPr id="11" name="Freeform 9">
            <a:extLst>
              <a:ext uri="{FF2B5EF4-FFF2-40B4-BE49-F238E27FC236}">
                <a16:creationId xmlns:a16="http://schemas.microsoft.com/office/drawing/2014/main" id="{AF121BA5-7F90-4A89-8CB4-FA2827833CF2}"/>
              </a:ext>
            </a:extLst>
          </p:cNvPr>
          <p:cNvSpPr>
            <a:spLocks/>
          </p:cNvSpPr>
          <p:nvPr/>
        </p:nvSpPr>
        <p:spPr bwMode="auto">
          <a:xfrm flipH="1">
            <a:off x="5095273" y="2233"/>
            <a:ext cx="5251205" cy="6853536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dir="10800000" algn="l" rotWithShape="0">
              <a:prstClr val="black">
                <a:alpha val="40000"/>
              </a:prstClr>
            </a:outerShdw>
          </a:effectLst>
        </p:spPr>
        <p:txBody>
          <a:bodyPr vert="horz" wrap="square" lIns="45690" tIns="22845" rIns="45690" bIns="228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899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Open Sans Light"/>
              <a:ea typeface="+mn-ea"/>
              <a:cs typeface="Calibri"/>
              <a:sym typeface="Calibri"/>
            </a:endParaRPr>
          </a:p>
        </p:txBody>
      </p:sp>
      <p:sp useBgFill="1">
        <p:nvSpPr>
          <p:cNvPr id="10" name="Freeform 9">
            <a:extLst>
              <a:ext uri="{FF2B5EF4-FFF2-40B4-BE49-F238E27FC236}">
                <a16:creationId xmlns:a16="http://schemas.microsoft.com/office/drawing/2014/main" id="{319A6953-12CC-4AFD-961F-06A6DBF97AB0}"/>
              </a:ext>
            </a:extLst>
          </p:cNvPr>
          <p:cNvSpPr>
            <a:spLocks/>
          </p:cNvSpPr>
          <p:nvPr/>
        </p:nvSpPr>
        <p:spPr bwMode="auto">
          <a:xfrm flipH="1">
            <a:off x="6937621" y="2233"/>
            <a:ext cx="5251205" cy="6853536"/>
          </a:xfrm>
          <a:custGeom>
            <a:avLst/>
            <a:gdLst>
              <a:gd name="T0" fmla="*/ 0 w 6620"/>
              <a:gd name="T1" fmla="*/ 0 h 8640"/>
              <a:gd name="T2" fmla="*/ 3077 w 6620"/>
              <a:gd name="T3" fmla="*/ 0 h 8640"/>
              <a:gd name="T4" fmla="*/ 6620 w 6620"/>
              <a:gd name="T5" fmla="*/ 4360 h 8640"/>
              <a:gd name="T6" fmla="*/ 3598 w 6620"/>
              <a:gd name="T7" fmla="*/ 8640 h 8640"/>
              <a:gd name="T8" fmla="*/ 0 w 6620"/>
              <a:gd name="T9" fmla="*/ 8640 h 8640"/>
              <a:gd name="T10" fmla="*/ 0 w 6620"/>
              <a:gd name="T11" fmla="*/ 0 h 8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20" h="8640">
                <a:moveTo>
                  <a:pt x="0" y="0"/>
                </a:moveTo>
                <a:lnTo>
                  <a:pt x="3077" y="0"/>
                </a:lnTo>
                <a:lnTo>
                  <a:pt x="6620" y="4360"/>
                </a:lnTo>
                <a:lnTo>
                  <a:pt x="3598" y="8640"/>
                </a:lnTo>
                <a:lnTo>
                  <a:pt x="0" y="864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800100" dist="190500" dir="10800000" algn="l" rotWithShape="0">
              <a:prstClr val="black">
                <a:alpha val="40000"/>
              </a:prstClr>
            </a:outerShdw>
          </a:effectLst>
        </p:spPr>
        <p:txBody>
          <a:bodyPr vert="horz" wrap="square" lIns="45690" tIns="22845" rIns="45690" bIns="228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899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Open Sans Light"/>
              <a:ea typeface="+mn-ea"/>
              <a:cs typeface="Calibri"/>
              <a:sym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0D17A8-3277-409D-A978-57EE2C6D4B30}"/>
              </a:ext>
            </a:extLst>
          </p:cNvPr>
          <p:cNvSpPr txBox="1"/>
          <p:nvPr/>
        </p:nvSpPr>
        <p:spPr>
          <a:xfrm>
            <a:off x="2112905" y="2315804"/>
            <a:ext cx="7966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228440"/>
            <a:r>
              <a:rPr lang="ro-RO" sz="4800" b="1" i="1" dirty="0" smtClean="0">
                <a:solidFill>
                  <a:srgbClr val="FFFFFF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Calibri"/>
              </a:rPr>
              <a:t>FAKE  NEWS  DETECTION</a:t>
            </a:r>
            <a:endParaRPr kumimoji="0" lang="ro-RO" sz="4800" b="1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  <a:sym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56D208-7794-47E2-AA1D-DD66B0AA1F0F}"/>
              </a:ext>
            </a:extLst>
          </p:cNvPr>
          <p:cNvSpPr txBox="1"/>
          <p:nvPr/>
        </p:nvSpPr>
        <p:spPr>
          <a:xfrm>
            <a:off x="4078461" y="4037864"/>
            <a:ext cx="3996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914217" hangingPunct="0"/>
            <a:r>
              <a:rPr kumimoji="0" lang="ro-RO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AUTHORS: </a:t>
            </a:r>
            <a:endParaRPr kumimoji="0" lang="en-US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lvl="0" algn="ctr" defTabSz="914217" hangingPunct="0"/>
            <a:r>
              <a:rPr kumimoji="0" lang="ro-RO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</a:t>
            </a:r>
            <a:r>
              <a:rPr lang="ro-RO" b="1" kern="0" noProof="0" dirty="0" smtClean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ă</a:t>
            </a:r>
            <a:r>
              <a:rPr kumimoji="0" lang="ro-RO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linescu Valentin</a:t>
            </a:r>
          </a:p>
          <a:p>
            <a:pPr lvl="0" algn="ctr" defTabSz="914217" hangingPunct="0"/>
            <a:r>
              <a:rPr lang="ro-RO" b="1" kern="0" dirty="0" smtClean="0">
                <a:solidFill>
                  <a:srgbClr val="FFFFFF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Zugravu Andrei</a:t>
            </a:r>
          </a:p>
          <a:p>
            <a:pPr lvl="0" algn="ctr" defTabSz="914217" hangingPunct="0"/>
            <a:r>
              <a:rPr kumimoji="0" lang="ro-RO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Lupaș</a:t>
            </a:r>
            <a:r>
              <a:rPr kumimoji="0" lang="en-US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cu Marian</a:t>
            </a:r>
            <a:endParaRPr kumimoji="0" lang="ro-RO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622435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ccel="33000" decel="33000" autoRev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repeatCount="indefinite" accel="33000" decel="3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50000" decel="50000" autoRev="1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3.2639E-6 0 L 0.05442 0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repeatCount="indefinite" accel="33000" decel="33000" autoRev="1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6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50000" decel="50000" autoRev="1" fill="hold" grpId="2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3.2639E-6 0 L 0.05442 0 " pathEditMode="relative" rAng="0" ptsTypes="AA">
                                          <p:cBhvr>
                                            <p:cTn id="22" dur="4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repeatCount="indefinite" accel="33000" decel="3300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50000" decel="50000" autoRev="1" fill="hold" grpId="2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3.2639E-6 0 L 0.05442 0 " pathEditMode="relative" rAng="0" ptsTypes="AA">
                                          <p:cBhvr>
                                            <p:cTn id="30" dur="5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repeatCount="indefinite" accel="33000" decel="33000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6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50000" decel="50000" autoRev="1" fill="hold" grpId="2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3.2639E-6 0 L 0.05442 0 " pathEditMode="relative" rAng="0" ptsTypes="AA">
                                          <p:cBhvr>
                                            <p:cTn id="38" dur="5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 p14:presetBounceEnd="8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6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3" grpId="0" animBg="1"/>
          <p:bldP spid="13" grpId="1" animBg="1"/>
          <p:bldP spid="13" grpId="2" animBg="1"/>
          <p:bldP spid="12" grpId="0" animBg="1"/>
          <p:bldP spid="12" grpId="1" animBg="1"/>
          <p:bldP spid="12" grpId="2" animBg="1"/>
          <p:bldP spid="11" grpId="0" animBg="1"/>
          <p:bldP spid="11" grpId="1" animBg="1"/>
          <p:bldP spid="11" grpId="2" animBg="1"/>
          <p:bldP spid="10" grpId="0" animBg="1"/>
          <p:bldP spid="10" grpId="1" animBg="1"/>
          <p:bldP spid="10" grpId="2" animBg="1"/>
          <p:bldP spid="17" grpId="0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ccel="33000" decel="33000" autoRev="1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1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" presetID="6" presetClass="emph" presetSubtype="0" repeatCount="indefinite" accel="33000" decel="33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" presetID="35" presetClass="path" presetSubtype="0" repeatCount="indefinite" accel="50000" decel="50000" autoRev="1" fill="hold" grpId="2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-3.2639E-6 0 L 0.05442 0 " pathEditMode="relative" rAng="0" ptsTypes="AA">
                                          <p:cBhvr>
                                            <p:cTn id="14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5" presetID="2" presetClass="entr" presetSubtype="2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6" presetClass="emph" presetSubtype="0" repeatCount="indefinite" accel="33000" decel="33000" autoRev="1" fill="hold" grpId="1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0" dur="6000" fill="hold"/>
                                            <p:tgtEl>
                                              <p:spTgt spid="11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1" presetID="35" presetClass="path" presetSubtype="0" repeatCount="indefinite" accel="50000" decel="50000" autoRev="1" fill="hold" grpId="2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animMotion origin="layout" path="M -3.2639E-6 0 L 0.05442 0 " pathEditMode="relative" rAng="0" ptsTypes="AA">
                                          <p:cBhvr>
                                            <p:cTn id="22" dur="4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decel="10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6" presetClass="emph" presetSubtype="0" repeatCount="indefinite" accel="33000" decel="3300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28" dur="6000" fill="hold"/>
                                            <p:tgtEl>
                                              <p:spTgt spid="12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9" presetID="35" presetClass="path" presetSubtype="0" repeatCount="indefinite" accel="50000" decel="50000" autoRev="1" fill="hold" grpId="2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animMotion origin="layout" path="M -3.2639E-6 0 L 0.05442 0 " pathEditMode="relative" rAng="0" ptsTypes="AA">
                                          <p:cBhvr>
                                            <p:cTn id="30" dur="50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decel="10000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6" presetClass="emph" presetSubtype="0" repeatCount="indefinite" accel="33000" decel="33000" autoRev="1" fill="hold" grpId="1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Scale>
                                          <p:cBhvr>
                                            <p:cTn id="36" dur="6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repeatCount="indefinite" accel="50000" decel="50000" autoRev="1" fill="hold" grpId="2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Motion origin="layout" path="M -3.2639E-6 0 L 0.05442 0 " pathEditMode="relative" rAng="0" ptsTypes="AA">
                                          <p:cBhvr>
                                            <p:cTn id="38" dur="5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721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2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4" grpId="0" animBg="1"/>
          <p:bldP spid="13" grpId="0" animBg="1"/>
          <p:bldP spid="13" grpId="1" animBg="1"/>
          <p:bldP spid="13" grpId="2" animBg="1"/>
          <p:bldP spid="12" grpId="0" animBg="1"/>
          <p:bldP spid="12" grpId="1" animBg="1"/>
          <p:bldP spid="12" grpId="2" animBg="1"/>
          <p:bldP spid="11" grpId="0" animBg="1"/>
          <p:bldP spid="11" grpId="1" animBg="1"/>
          <p:bldP spid="11" grpId="2" animBg="1"/>
          <p:bldP spid="10" grpId="0" animBg="1"/>
          <p:bldP spid="10" grpId="1" animBg="1"/>
          <p:bldP spid="10" grpId="2" animBg="1"/>
          <p:bldP spid="17" grpId="0"/>
          <p:bldP spid="1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11254753" y="490986"/>
            <a:ext cx="293632" cy="36929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ctr" defTabSz="91421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9E859-6306-494A-A5EF-DEBE32294B1B}"/>
              </a:ext>
            </a:extLst>
          </p:cNvPr>
          <p:cNvSpPr txBox="1"/>
          <p:nvPr/>
        </p:nvSpPr>
        <p:spPr>
          <a:xfrm>
            <a:off x="616674" y="560262"/>
            <a:ext cx="6829155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228554"/>
            <a:r>
              <a:rPr lang="en-US" sz="3299" b="1" dirty="0" smtClean="0">
                <a:solidFill>
                  <a:srgbClr val="272E3A"/>
                </a:solidFill>
                <a:latin typeface="Montserrat" pitchFamily="2" charset="77"/>
              </a:rPr>
              <a:t>Conclusion</a:t>
            </a:r>
            <a:endParaRPr kumimoji="0" lang="ro-RO" sz="3299" b="1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 pitchFamily="2" charset="77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791082"/>
              </p:ext>
            </p:extLst>
          </p:nvPr>
        </p:nvGraphicFramePr>
        <p:xfrm>
          <a:off x="908593" y="1568750"/>
          <a:ext cx="10220960" cy="2713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192">
                  <a:extLst>
                    <a:ext uri="{9D8B030D-6E8A-4147-A177-3AD203B41FA5}">
                      <a16:colId xmlns:a16="http://schemas.microsoft.com/office/drawing/2014/main" val="3620236460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1967701286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4256830511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3104618475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3869449230"/>
                    </a:ext>
                  </a:extLst>
                </a:gridCol>
              </a:tblGrid>
              <a:tr h="595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Bow/TF-IDF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Stemming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Stop words removal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981839"/>
                  </a:ext>
                </a:extLst>
              </a:tr>
              <a:tr h="529601">
                <a:tc>
                  <a:txBody>
                    <a:bodyPr/>
                    <a:lstStyle/>
                    <a:p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SVM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TF-IDF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97.83%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2378189"/>
                  </a:ext>
                </a:extLst>
              </a:tr>
              <a:tr h="529601">
                <a:tc>
                  <a:txBody>
                    <a:bodyPr/>
                    <a:lstStyle/>
                    <a:p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Naïve Bayes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BOW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91.49%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4989052"/>
                  </a:ext>
                </a:extLst>
              </a:tr>
              <a:tr h="529601">
                <a:tc>
                  <a:txBody>
                    <a:bodyPr/>
                    <a:lstStyle/>
                    <a:p>
                      <a:pPr marL="0" marR="0" lvl="0" indent="0" algn="ctr" defTabSz="91421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Logistic Regression</a:t>
                      </a:r>
                      <a:endParaRPr lang="ro-RO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BOW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96.44%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48904142"/>
                  </a:ext>
                </a:extLst>
              </a:tr>
              <a:tr h="529601">
                <a:tc>
                  <a:txBody>
                    <a:bodyPr/>
                    <a:lstStyle/>
                    <a:p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BERT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Intern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Intern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o-RO" sz="1600" b="1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99.23%</a:t>
                      </a:r>
                      <a:endParaRPr lang="ro-RO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92016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85560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8FFE8EA-BAD1-4996-8706-0B040099D588}"/>
              </a:ext>
            </a:extLst>
          </p:cNvPr>
          <p:cNvSpPr/>
          <p:nvPr/>
        </p:nvSpPr>
        <p:spPr>
          <a:xfrm>
            <a:off x="3176" y="2233"/>
            <a:ext cx="12185650" cy="6853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99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  <a:sym typeface="Calibri"/>
            </a:endParaRPr>
          </a:p>
        </p:txBody>
      </p:sp>
      <p:sp useBgFill="1">
        <p:nvSpPr>
          <p:cNvPr id="5" name="Freeform 5">
            <a:extLst>
              <a:ext uri="{FF2B5EF4-FFF2-40B4-BE49-F238E27FC236}">
                <a16:creationId xmlns:a16="http://schemas.microsoft.com/office/drawing/2014/main" id="{7FB6625D-7C94-4021-87B8-333E11C22DC7}"/>
              </a:ext>
            </a:extLst>
          </p:cNvPr>
          <p:cNvSpPr>
            <a:spLocks/>
          </p:cNvSpPr>
          <p:nvPr/>
        </p:nvSpPr>
        <p:spPr bwMode="auto">
          <a:xfrm>
            <a:off x="3176" y="2232"/>
            <a:ext cx="12185650" cy="2355453"/>
          </a:xfrm>
          <a:custGeom>
            <a:avLst/>
            <a:gdLst>
              <a:gd name="T0" fmla="*/ 0 w 15158"/>
              <a:gd name="T1" fmla="*/ 0 h 2930"/>
              <a:gd name="T2" fmla="*/ 0 w 15158"/>
              <a:gd name="T3" fmla="*/ 2930 h 2930"/>
              <a:gd name="T4" fmla="*/ 15158 w 15158"/>
              <a:gd name="T5" fmla="*/ 998 h 2930"/>
              <a:gd name="T6" fmla="*/ 15158 w 15158"/>
              <a:gd name="T7" fmla="*/ 0 h 2930"/>
              <a:gd name="T8" fmla="*/ 0 w 15158"/>
              <a:gd name="T9" fmla="*/ 0 h 2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58" h="2930">
                <a:moveTo>
                  <a:pt x="0" y="0"/>
                </a:moveTo>
                <a:lnTo>
                  <a:pt x="0" y="2930"/>
                </a:lnTo>
                <a:lnTo>
                  <a:pt x="15158" y="998"/>
                </a:lnTo>
                <a:lnTo>
                  <a:pt x="15158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457200" dist="1143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690" tIns="22845" rIns="45690" bIns="228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99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Open Sans Light"/>
              <a:ea typeface="+mn-ea"/>
              <a:cs typeface="Calibri"/>
              <a:sym typeface="Calibri"/>
            </a:endParaRPr>
          </a:p>
        </p:txBody>
      </p:sp>
      <p:sp useBgFill="1">
        <p:nvSpPr>
          <p:cNvPr id="6" name="Freeform 6">
            <a:extLst>
              <a:ext uri="{FF2B5EF4-FFF2-40B4-BE49-F238E27FC236}">
                <a16:creationId xmlns:a16="http://schemas.microsoft.com/office/drawing/2014/main" id="{9EEAEEA5-7AE9-4D19-9364-2AD539924F69}"/>
              </a:ext>
            </a:extLst>
          </p:cNvPr>
          <p:cNvSpPr>
            <a:spLocks/>
          </p:cNvSpPr>
          <p:nvPr/>
        </p:nvSpPr>
        <p:spPr bwMode="auto">
          <a:xfrm>
            <a:off x="3176" y="2232"/>
            <a:ext cx="12185650" cy="2355453"/>
          </a:xfrm>
          <a:custGeom>
            <a:avLst/>
            <a:gdLst>
              <a:gd name="T0" fmla="*/ 15158 w 15158"/>
              <a:gd name="T1" fmla="*/ 0 h 2930"/>
              <a:gd name="T2" fmla="*/ 15158 w 15158"/>
              <a:gd name="T3" fmla="*/ 2930 h 2930"/>
              <a:gd name="T4" fmla="*/ 0 w 15158"/>
              <a:gd name="T5" fmla="*/ 998 h 2930"/>
              <a:gd name="T6" fmla="*/ 0 w 15158"/>
              <a:gd name="T7" fmla="*/ 0 h 2930"/>
              <a:gd name="T8" fmla="*/ 15158 w 15158"/>
              <a:gd name="T9" fmla="*/ 0 h 2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58" h="2930">
                <a:moveTo>
                  <a:pt x="15158" y="0"/>
                </a:moveTo>
                <a:lnTo>
                  <a:pt x="15158" y="2930"/>
                </a:lnTo>
                <a:lnTo>
                  <a:pt x="0" y="998"/>
                </a:lnTo>
                <a:lnTo>
                  <a:pt x="0" y="0"/>
                </a:lnTo>
                <a:lnTo>
                  <a:pt x="15158" y="0"/>
                </a:lnTo>
                <a:close/>
              </a:path>
            </a:pathLst>
          </a:custGeom>
          <a:ln>
            <a:noFill/>
          </a:ln>
          <a:effectLst>
            <a:outerShdw blurRad="457200" dist="114300" dir="5400000" algn="t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690" tIns="22845" rIns="45690" bIns="228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99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Open Sans Light"/>
              <a:ea typeface="+mn-ea"/>
              <a:cs typeface="Calibri"/>
              <a:sym typeface="Calibri"/>
            </a:endParaRPr>
          </a:p>
        </p:txBody>
      </p:sp>
      <p:sp useBgFill="1">
        <p:nvSpPr>
          <p:cNvPr id="7" name="Freeform 7">
            <a:extLst>
              <a:ext uri="{FF2B5EF4-FFF2-40B4-BE49-F238E27FC236}">
                <a16:creationId xmlns:a16="http://schemas.microsoft.com/office/drawing/2014/main" id="{59892290-9F89-406C-9667-27E671EC6471}"/>
              </a:ext>
            </a:extLst>
          </p:cNvPr>
          <p:cNvSpPr>
            <a:spLocks/>
          </p:cNvSpPr>
          <p:nvPr/>
        </p:nvSpPr>
        <p:spPr bwMode="auto">
          <a:xfrm>
            <a:off x="3176" y="4500316"/>
            <a:ext cx="12185650" cy="2355453"/>
          </a:xfrm>
          <a:custGeom>
            <a:avLst/>
            <a:gdLst>
              <a:gd name="T0" fmla="*/ 15158 w 15158"/>
              <a:gd name="T1" fmla="*/ 2930 h 2930"/>
              <a:gd name="T2" fmla="*/ 15158 w 15158"/>
              <a:gd name="T3" fmla="*/ 0 h 2930"/>
              <a:gd name="T4" fmla="*/ 0 w 15158"/>
              <a:gd name="T5" fmla="*/ 1932 h 2930"/>
              <a:gd name="T6" fmla="*/ 0 w 15158"/>
              <a:gd name="T7" fmla="*/ 2930 h 2930"/>
              <a:gd name="T8" fmla="*/ 15158 w 15158"/>
              <a:gd name="T9" fmla="*/ 2930 h 2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58" h="2930">
                <a:moveTo>
                  <a:pt x="15158" y="2930"/>
                </a:moveTo>
                <a:lnTo>
                  <a:pt x="15158" y="0"/>
                </a:lnTo>
                <a:lnTo>
                  <a:pt x="0" y="1932"/>
                </a:lnTo>
                <a:lnTo>
                  <a:pt x="0" y="2930"/>
                </a:lnTo>
                <a:lnTo>
                  <a:pt x="15158" y="2930"/>
                </a:lnTo>
                <a:close/>
              </a:path>
            </a:pathLst>
          </a:custGeom>
          <a:ln>
            <a:noFill/>
          </a:ln>
          <a:effectLst>
            <a:outerShdw blurRad="381000" dist="152400" dir="16200000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690" tIns="22845" rIns="45690" bIns="228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99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Open Sans Light"/>
              <a:ea typeface="+mn-ea"/>
              <a:cs typeface="Calibri"/>
              <a:sym typeface="Calibri"/>
            </a:endParaRPr>
          </a:p>
        </p:txBody>
      </p:sp>
      <p:sp useBgFill="1">
        <p:nvSpPr>
          <p:cNvPr id="8" name="Freeform 8">
            <a:extLst>
              <a:ext uri="{FF2B5EF4-FFF2-40B4-BE49-F238E27FC236}">
                <a16:creationId xmlns:a16="http://schemas.microsoft.com/office/drawing/2014/main" id="{FECD5CB9-BB8A-4FFB-B303-F6EF86733243}"/>
              </a:ext>
            </a:extLst>
          </p:cNvPr>
          <p:cNvSpPr>
            <a:spLocks/>
          </p:cNvSpPr>
          <p:nvPr/>
        </p:nvSpPr>
        <p:spPr bwMode="auto">
          <a:xfrm>
            <a:off x="3176" y="4500316"/>
            <a:ext cx="12185650" cy="2355453"/>
          </a:xfrm>
          <a:custGeom>
            <a:avLst/>
            <a:gdLst>
              <a:gd name="T0" fmla="*/ 0 w 15158"/>
              <a:gd name="T1" fmla="*/ 2930 h 2930"/>
              <a:gd name="T2" fmla="*/ 0 w 15158"/>
              <a:gd name="T3" fmla="*/ 0 h 2930"/>
              <a:gd name="T4" fmla="*/ 15158 w 15158"/>
              <a:gd name="T5" fmla="*/ 1932 h 2930"/>
              <a:gd name="T6" fmla="*/ 15158 w 15158"/>
              <a:gd name="T7" fmla="*/ 2930 h 2930"/>
              <a:gd name="T8" fmla="*/ 0 w 15158"/>
              <a:gd name="T9" fmla="*/ 2930 h 29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158" h="2930">
                <a:moveTo>
                  <a:pt x="0" y="2930"/>
                </a:moveTo>
                <a:lnTo>
                  <a:pt x="0" y="0"/>
                </a:lnTo>
                <a:lnTo>
                  <a:pt x="15158" y="1932"/>
                </a:lnTo>
                <a:lnTo>
                  <a:pt x="15158" y="2930"/>
                </a:lnTo>
                <a:lnTo>
                  <a:pt x="0" y="2930"/>
                </a:lnTo>
                <a:close/>
              </a:path>
            </a:pathLst>
          </a:custGeom>
          <a:ln>
            <a:noFill/>
          </a:ln>
          <a:effectLst>
            <a:outerShdw blurRad="381000" dist="152400" dir="16200000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690" tIns="22845" rIns="45690" bIns="22845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2284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99" b="0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Open Sans Light"/>
              <a:ea typeface="+mn-ea"/>
              <a:cs typeface="Calibri"/>
              <a:sym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D17A8-3277-409D-A978-57EE2C6D4B30}"/>
              </a:ext>
            </a:extLst>
          </p:cNvPr>
          <p:cNvSpPr txBox="1"/>
          <p:nvPr/>
        </p:nvSpPr>
        <p:spPr>
          <a:xfrm>
            <a:off x="1171681" y="2963488"/>
            <a:ext cx="13949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228440">
              <a:defRPr/>
            </a:pPr>
            <a:r>
              <a:rPr lang="ro-RO" sz="6000" b="1" dirty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Calibri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09484736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ccel="38000" decel="3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12000" decel="16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112E-17 7.40741E-7 L 0.04068 -0.05567 " pathEditMode="relative" rAng="0" ptsTypes="AA">
                                          <p:cBhvr>
                                            <p:cTn id="8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31" y="-27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ccel="38000" decel="3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repeatCount="indefinite" accel="12000" decel="16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112E-17 7.40741E-7 L -0.04283 -0.08785 " pathEditMode="relative" rAng="0" ptsTypes="AA">
                                          <p:cBhvr>
                                            <p:cTn id="12" dur="3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42" y="-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ccel="38000" decel="3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3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12000" decel="16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112E-17 5E-6 L -0.05006 0.06216 " pathEditMode="relative" rAng="0" ptsTypes="AA">
                                          <p:cBhvr>
                                            <p:cTn id="16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06" y="31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ccel="38000" decel="3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3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12000" decel="16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112E-17 5E-6 L 0.08541 0.0794 " pathEditMode="relative" rAng="0" ptsTypes="AA">
                                          <p:cBhvr>
                                            <p:cTn id="20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70" y="39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ccel="38000" decel="3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3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ccel="38000" decel="3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300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12000" decel="16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112E-17 7.40741E-7 L 0.04068 -0.05567 " pathEditMode="relative" rAng="0" ptsTypes="AA">
                                          <p:cBhvr>
                                            <p:cTn id="8" dur="3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031" y="-27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ccel="38000" decel="3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3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repeatCount="indefinite" accel="12000" decel="16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112E-17 7.40741E-7 L -0.04283 -0.08785 " pathEditMode="relative" rAng="0" ptsTypes="AA">
                                          <p:cBhvr>
                                            <p:cTn id="12" dur="3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42" y="-439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ccel="38000" decel="3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3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12000" decel="16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112E-17 5E-6 L -0.05006 0.06216 " pathEditMode="relative" rAng="0" ptsTypes="AA">
                                          <p:cBhvr>
                                            <p:cTn id="16" dur="3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06" y="310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ccel="38000" decel="3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300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12000" decel="16000" autoRev="1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.55112E-17 5E-6 L 0.08541 0.0794 " pathEditMode="relative" rAng="0" ptsTypes="AA">
                                          <p:cBhvr>
                                            <p:cTn id="20" dur="3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270" y="39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ccel="38000" decel="34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3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20000" y="12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2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5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F5450CB-AFA4-4B83-8A3C-423F0D38D211}"/>
              </a:ext>
            </a:extLst>
          </p:cNvPr>
          <p:cNvSpPr/>
          <p:nvPr/>
        </p:nvSpPr>
        <p:spPr>
          <a:xfrm flipV="1">
            <a:off x="0" y="446"/>
            <a:ext cx="12192000" cy="6857107"/>
          </a:xfrm>
          <a:prstGeom prst="rect">
            <a:avLst/>
          </a:prstGeom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431FE2B-2445-4F6D-9D60-4599D6181D8D}"/>
              </a:ext>
            </a:extLst>
          </p:cNvPr>
          <p:cNvSpPr/>
          <p:nvPr/>
        </p:nvSpPr>
        <p:spPr>
          <a:xfrm>
            <a:off x="0" y="1121178"/>
            <a:ext cx="12192000" cy="1120732"/>
          </a:xfrm>
          <a:prstGeom prst="rect">
            <a:avLst/>
          </a:prstGeom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A583254A-E10E-4E68-A5C9-983F1D786CB7}"/>
              </a:ext>
            </a:extLst>
          </p:cNvPr>
          <p:cNvSpPr/>
          <p:nvPr/>
        </p:nvSpPr>
        <p:spPr>
          <a:xfrm>
            <a:off x="0" y="560812"/>
            <a:ext cx="12192000" cy="1120732"/>
          </a:xfrm>
          <a:prstGeom prst="rect">
            <a:avLst/>
          </a:prstGeom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2686DEE-97D3-462D-AA0F-48EFF4FB993A}"/>
              </a:ext>
            </a:extLst>
          </p:cNvPr>
          <p:cNvSpPr/>
          <p:nvPr/>
        </p:nvSpPr>
        <p:spPr>
          <a:xfrm flipV="1">
            <a:off x="0" y="4616091"/>
            <a:ext cx="12192000" cy="1120732"/>
          </a:xfrm>
          <a:prstGeom prst="rect">
            <a:avLst/>
          </a:prstGeom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5EF2F7-E188-4068-B29A-9FFFA97A6C69}"/>
              </a:ext>
            </a:extLst>
          </p:cNvPr>
          <p:cNvSpPr/>
          <p:nvPr/>
        </p:nvSpPr>
        <p:spPr>
          <a:xfrm flipV="1">
            <a:off x="0" y="5176457"/>
            <a:ext cx="12192000" cy="1120732"/>
          </a:xfrm>
          <a:prstGeom prst="rect">
            <a:avLst/>
          </a:prstGeom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4821D952-D988-457E-9291-39716C2AA2E9}"/>
              </a:ext>
            </a:extLst>
          </p:cNvPr>
          <p:cNvSpPr/>
          <p:nvPr/>
        </p:nvSpPr>
        <p:spPr>
          <a:xfrm>
            <a:off x="0" y="446"/>
            <a:ext cx="12192000" cy="1120732"/>
          </a:xfrm>
          <a:prstGeom prst="rect">
            <a:avLst/>
          </a:prstGeom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1286722-877C-43CB-8A07-41FFDCB85E83}"/>
              </a:ext>
            </a:extLst>
          </p:cNvPr>
          <p:cNvSpPr/>
          <p:nvPr/>
        </p:nvSpPr>
        <p:spPr>
          <a:xfrm flipV="1">
            <a:off x="0" y="5736822"/>
            <a:ext cx="12192000" cy="1120732"/>
          </a:xfrm>
          <a:prstGeom prst="rect">
            <a:avLst/>
          </a:prstGeom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285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Light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0D17A8-3277-409D-A978-57EE2C6D4B30}"/>
              </a:ext>
            </a:extLst>
          </p:cNvPr>
          <p:cNvSpPr txBox="1"/>
          <p:nvPr/>
        </p:nvSpPr>
        <p:spPr>
          <a:xfrm>
            <a:off x="4530829" y="3021250"/>
            <a:ext cx="31303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228440"/>
            <a:r>
              <a:rPr lang="en-US" sz="6000" b="1" dirty="0" smtClean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Calibri"/>
              </a:rPr>
              <a:t>Thank</a:t>
            </a:r>
            <a:r>
              <a:rPr lang="ro-RO" sz="6000" b="1" dirty="0" smtClean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Calibri"/>
              </a:rPr>
              <a:t> </a:t>
            </a:r>
            <a:r>
              <a:rPr lang="en-CA" sz="6000" b="1" dirty="0" smtClean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Calibri"/>
              </a:rPr>
              <a:t>you</a:t>
            </a:r>
            <a:r>
              <a:rPr lang="ro-RO" sz="6000" b="1" dirty="0" smtClean="0">
                <a:solidFill>
                  <a:srgbClr val="FFFF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  <a:sym typeface="Calibri"/>
              </a:rPr>
              <a:t>!</a:t>
            </a:r>
            <a:endParaRPr lang="ro-RO" sz="6000" b="1" dirty="0">
              <a:solidFill>
                <a:srgbClr val="FFFF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400969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75000" y="1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48000" decel="52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5.55112E-17 -2.96296E-6 L 5.55112E-17 -0.04213 " pathEditMode="relative" rAng="0" ptsTypes="AA">
                                          <p:cBhvr>
                                            <p:cTn id="8" dur="4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6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repeatCount="indefinite" accel="48000" decel="5200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5.55112E-17 -2.96296E-6 L 5.55112E-17 -0.04213 " pathEditMode="relative" rAng="0" ptsTypes="AA">
                                          <p:cBhvr>
                                            <p:cTn id="12" dur="5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6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48000" decel="52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5.55112E-17 -2.96296E-6 L 5.55112E-17 -0.04213 " pathEditMode="relative" rAng="0" ptsTypes="AA">
                                          <p:cBhvr>
                                            <p:cTn id="16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75000" y="1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48000" decel="52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5.55112E-17 2.96296E-6 L 5.55112E-17 0.04074 " pathEditMode="relative" rAng="0" ptsTypes="AA">
                                          <p:cBhvr>
                                            <p:cTn id="20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48000" decel="52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5.55112E-17 2.96296E-6 L 5.55112E-17 0.04074 " pathEditMode="relative" rAng="0" ptsTypes="AA">
                                          <p:cBhvr>
                                            <p:cTn id="24" dur="4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6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48000" decel="52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5.55112E-17 2.96296E-6 L 5.55112E-17 0.04074 " pathEditMode="relative" rAng="0" ptsTypes="AA">
                                          <p:cBhvr>
                                            <p:cTn id="28" dur="4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6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 p14:presetBounceEnd="80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5" grpId="0" animBg="1"/>
          <p:bldP spid="5" grpId="1" animBg="1"/>
          <p:bldP spid="4" grpId="0" animBg="1"/>
          <p:bldP spid="4" grpId="1" animBg="1"/>
          <p:bldP spid="8" grpId="0" animBg="1"/>
          <p:bldP spid="8" grpId="1" animBg="1"/>
          <p:bldP spid="9" grpId="0" animBg="1"/>
          <p:bldP spid="9" grpId="1" animBg="1"/>
          <p:bldP spid="2" grpId="0" animBg="1"/>
          <p:bldP spid="2" grpId="1" animBg="1"/>
          <p:bldP spid="10" grpId="0" animBg="1"/>
          <p:bldP spid="10" grpId="1" animBg="1"/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6000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  <p:by x="175000" y="1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repeatCount="indefinite" accel="48000" decel="52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5.55112E-17 -2.96296E-6 L 5.55112E-17 -0.04213 " pathEditMode="relative" rAng="0" ptsTypes="AA">
                                          <p:cBhvr>
                                            <p:cTn id="8" dur="4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0" dur="600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repeatCount="indefinite" accel="48000" decel="52000" autoRev="1" fill="hold" grpId="1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animMotion origin="layout" path="M 5.55112E-17 -2.96296E-6 L 5.55112E-17 -0.04213 " pathEditMode="relative" rAng="0" ptsTypes="AA">
                                          <p:cBhvr>
                                            <p:cTn id="12" dur="5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3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4" dur="600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" presetID="35" presetClass="path" presetSubtype="0" repeatCount="indefinite" accel="48000" decel="52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5.55112E-17 -2.96296E-6 L 5.55112E-17 -0.04213 " pathEditMode="relative" rAng="0" ptsTypes="AA">
                                          <p:cBhvr>
                                            <p:cTn id="16" dur="6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21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600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75000" y="17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35" presetClass="path" presetSubtype="0" repeatCount="indefinite" accel="48000" decel="52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5.55112E-17 2.96296E-6 L 5.55112E-17 0.04074 " pathEditMode="relative" rAng="0" ptsTypes="AA">
                                          <p:cBhvr>
                                            <p:cTn id="20" dur="4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2" dur="600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50000" y="15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3" presetID="35" presetClass="path" presetSubtype="0" repeatCount="indefinite" accel="48000" decel="52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5.55112E-17 2.96296E-6 L 5.55112E-17 0.04074 " pathEditMode="relative" rAng="0" ptsTypes="AA">
                                          <p:cBhvr>
                                            <p:cTn id="24" dur="4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600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repeatCount="indefinite" accel="48000" decel="52000" autoRev="1" fill="hold" grpId="1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animMotion origin="layout" path="M 5.55112E-17 2.96296E-6 L 5.55112E-17 0.04074 " pathEditMode="relative" rAng="0" ptsTypes="AA">
                                          <p:cBhvr>
                                            <p:cTn id="28" dur="4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20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9" presetID="6" presetClass="emph" presetSubtype="0" repeatCount="indefinite" accel="33000" decel="33000" autoRev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30" dur="6000" fill="hold"/>
                                            <p:tgtEl>
                                              <p:spTgt spid="1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2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" grpId="0" animBg="1"/>
          <p:bldP spid="5" grpId="0" animBg="1"/>
          <p:bldP spid="5" grpId="1" animBg="1"/>
          <p:bldP spid="4" grpId="0" animBg="1"/>
          <p:bldP spid="4" grpId="1" animBg="1"/>
          <p:bldP spid="8" grpId="0" animBg="1"/>
          <p:bldP spid="8" grpId="1" animBg="1"/>
          <p:bldP spid="9" grpId="0" animBg="1"/>
          <p:bldP spid="9" grpId="1" animBg="1"/>
          <p:bldP spid="2" grpId="0" animBg="1"/>
          <p:bldP spid="2" grpId="1" animBg="1"/>
          <p:bldP spid="10" grpId="0" animBg="1"/>
          <p:bldP spid="10" grpId="1" animBg="1"/>
          <p:bldP spid="1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11253725" y="519770"/>
            <a:ext cx="271191" cy="36929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lang="ro-RO" sz="1200" b="0" i="0" u="none" strike="noStrike" kern="0" cap="none" spc="0" normalizeH="0" baseline="0" noProof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ctr" defTabSz="91421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o-RO" sz="12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2" name="Rectangle 25"/>
          <p:cNvSpPr/>
          <p:nvPr/>
        </p:nvSpPr>
        <p:spPr>
          <a:xfrm>
            <a:off x="3175" y="0"/>
            <a:ext cx="12188825" cy="6858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3" name="Rectangle 28"/>
          <p:cNvSpPr/>
          <p:nvPr/>
        </p:nvSpPr>
        <p:spPr>
          <a:xfrm>
            <a:off x="-1694" y="4356847"/>
            <a:ext cx="3055614" cy="2501154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lang="ro-RO" sz="18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4" name="Rectangle 29"/>
          <p:cNvSpPr/>
          <p:nvPr/>
        </p:nvSpPr>
        <p:spPr>
          <a:xfrm>
            <a:off x="3050381" y="1896003"/>
            <a:ext cx="3047207" cy="2501154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lang="ro-RO" sz="18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5" name="Rectangle 37"/>
          <p:cNvSpPr/>
          <p:nvPr/>
        </p:nvSpPr>
        <p:spPr>
          <a:xfrm>
            <a:off x="6091384" y="4356847"/>
            <a:ext cx="3047208" cy="2501154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lang="ro-RO" sz="18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6" name="Rectangle 38"/>
          <p:cNvSpPr/>
          <p:nvPr/>
        </p:nvSpPr>
        <p:spPr>
          <a:xfrm>
            <a:off x="9142129" y="1896003"/>
            <a:ext cx="3047207" cy="2501154"/>
          </a:xfrm>
          <a:prstGeom prst="rect">
            <a:avLst/>
          </a:pr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lang="ro-RO" sz="18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7" name="Rectangle 13"/>
          <p:cNvSpPr/>
          <p:nvPr/>
        </p:nvSpPr>
        <p:spPr>
          <a:xfrm>
            <a:off x="3050381" y="4356847"/>
            <a:ext cx="3047208" cy="250115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lang="ro-RO" sz="18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8" name="Rectangle 22"/>
          <p:cNvSpPr/>
          <p:nvPr/>
        </p:nvSpPr>
        <p:spPr>
          <a:xfrm>
            <a:off x="9144794" y="4356847"/>
            <a:ext cx="3047207" cy="25011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lang="ro-RO" sz="18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9" name="Rectangle 35"/>
          <p:cNvSpPr/>
          <p:nvPr/>
        </p:nvSpPr>
        <p:spPr>
          <a:xfrm>
            <a:off x="3175" y="1855694"/>
            <a:ext cx="3047208" cy="250115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lang="ro-RO" sz="18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40" name="TextBox 34"/>
          <p:cNvSpPr txBox="1"/>
          <p:nvPr/>
        </p:nvSpPr>
        <p:spPr>
          <a:xfrm>
            <a:off x="4682299" y="482489"/>
            <a:ext cx="2830582" cy="977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2860" rIns="22860">
            <a:spAutoFit/>
          </a:bodyPr>
          <a:lstStyle>
            <a:lvl1pPr algn="ctr">
              <a:defRPr sz="11500" b="1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lvl="0" defTabSz="914217" hangingPunct="0"/>
            <a:r>
              <a:rPr lang="ro-RO" sz="5750" kern="0" dirty="0" smtClean="0">
                <a:solidFill>
                  <a:srgbClr val="FEFFFE">
                    <a:hueOff val="-7200000"/>
                    <a:satOff val="-100001"/>
                  </a:srgbClr>
                </a:solidFill>
              </a:rPr>
              <a:t>Content</a:t>
            </a:r>
            <a:endParaRPr kumimoji="0" lang="ro-RO" sz="5750" b="1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Bold"/>
              <a:sym typeface="Montserrat Bold"/>
            </a:endParaRPr>
          </a:p>
        </p:txBody>
      </p:sp>
      <p:sp>
        <p:nvSpPr>
          <p:cNvPr id="41" name="Shape 2546"/>
          <p:cNvSpPr/>
          <p:nvPr/>
        </p:nvSpPr>
        <p:spPr>
          <a:xfrm>
            <a:off x="4270333" y="2382441"/>
            <a:ext cx="607304" cy="496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l" defTabSz="228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solidFill>
                  <a:srgbClr val="FEFFFE">
                    <a:hueOff val="-7200000"/>
                    <a:satOff val="-100001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ro-RO" sz="145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  <a:sym typeface="Gill Sans"/>
            </a:endParaRPr>
          </a:p>
        </p:txBody>
      </p:sp>
      <p:sp>
        <p:nvSpPr>
          <p:cNvPr id="42" name="Shape 2563"/>
          <p:cNvSpPr/>
          <p:nvPr/>
        </p:nvSpPr>
        <p:spPr>
          <a:xfrm>
            <a:off x="10367410" y="2324874"/>
            <a:ext cx="607304" cy="607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l" defTabSz="228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solidFill>
                  <a:srgbClr val="FEFFFE">
                    <a:hueOff val="-7200000"/>
                    <a:satOff val="-100001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ro-RO" sz="145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  <a:sym typeface="Gill Sans"/>
            </a:endParaRPr>
          </a:p>
        </p:txBody>
      </p:sp>
      <p:sp>
        <p:nvSpPr>
          <p:cNvPr id="43" name="Rectangle 31"/>
          <p:cNvSpPr txBox="1"/>
          <p:nvPr/>
        </p:nvSpPr>
        <p:spPr>
          <a:xfrm>
            <a:off x="3588665" y="3114116"/>
            <a:ext cx="1931746" cy="6052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lnSpc>
                <a:spcPts val="4000"/>
              </a:lnSpc>
              <a:defRPr sz="4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lvl="0" defTabSz="914217" hangingPunct="0">
              <a:lnSpc>
                <a:spcPts val="2000"/>
              </a:lnSpc>
            </a:pPr>
            <a:r>
              <a:rPr lang="en-NZ" sz="2000" kern="0" dirty="0" smtClean="0"/>
              <a:t>Related</a:t>
            </a:r>
            <a:r>
              <a:rPr lang="ro-RO" sz="2000" kern="0" dirty="0" smtClean="0"/>
              <a:t> </a:t>
            </a:r>
            <a:r>
              <a:rPr lang="en-AU" sz="2000" kern="0" dirty="0" smtClean="0"/>
              <a:t>work</a:t>
            </a:r>
            <a:r>
              <a:rPr lang="ro-RO" sz="2000" kern="0" dirty="0" smtClean="0"/>
              <a:t> </a:t>
            </a:r>
            <a:r>
              <a:rPr lang="ro-RO" sz="2000" kern="0" dirty="0"/>
              <a:t>– </a:t>
            </a:r>
            <a:r>
              <a:rPr lang="en-AU" sz="2000" kern="0" dirty="0" smtClean="0"/>
              <a:t>datasets</a:t>
            </a:r>
            <a:r>
              <a:rPr lang="ro-RO" sz="2000" kern="0" dirty="0" smtClean="0"/>
              <a:t> </a:t>
            </a:r>
            <a:endParaRPr lang="ro-RO" sz="2000" kern="0" dirty="0"/>
          </a:p>
        </p:txBody>
      </p:sp>
      <p:sp>
        <p:nvSpPr>
          <p:cNvPr id="44" name="Rectangle 33"/>
          <p:cNvSpPr txBox="1"/>
          <p:nvPr/>
        </p:nvSpPr>
        <p:spPr>
          <a:xfrm>
            <a:off x="9685244" y="3114116"/>
            <a:ext cx="193174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lnSpc>
                <a:spcPts val="4000"/>
              </a:lnSpc>
              <a:defRPr sz="4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lvl="0" defTabSz="914217" hangingPunct="0">
              <a:lnSpc>
                <a:spcPts val="2000"/>
              </a:lnSpc>
            </a:pPr>
            <a:r>
              <a:rPr lang="ro-RO" sz="2000" kern="0" dirty="0"/>
              <a:t>Dataset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Bold"/>
              <a:sym typeface="Montserrat Bold"/>
            </a:endParaRPr>
          </a:p>
        </p:txBody>
      </p:sp>
      <p:sp>
        <p:nvSpPr>
          <p:cNvPr id="45" name="Shape 2535"/>
          <p:cNvSpPr/>
          <p:nvPr/>
        </p:nvSpPr>
        <p:spPr>
          <a:xfrm>
            <a:off x="1290012" y="2324874"/>
            <a:ext cx="496887" cy="60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l" defTabSz="228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solidFill>
                  <a:srgbClr val="FEFFFE">
                    <a:hueOff val="-7200000"/>
                    <a:satOff val="-100001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ro-RO" sz="145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  <a:sym typeface="Gill Sans"/>
            </a:endParaRPr>
          </a:p>
        </p:txBody>
      </p:sp>
      <p:sp>
        <p:nvSpPr>
          <p:cNvPr id="46" name="Rectangle 24"/>
          <p:cNvSpPr txBox="1"/>
          <p:nvPr/>
        </p:nvSpPr>
        <p:spPr>
          <a:xfrm>
            <a:off x="497529" y="3160059"/>
            <a:ext cx="2014570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/>
          <a:p>
            <a:pPr lvl="0" algn="ctr" defTabSz="914217" hangingPunct="0">
              <a:lnSpc>
                <a:spcPts val="2000"/>
              </a:lnSpc>
              <a:defRPr sz="4000">
                <a:solidFill>
                  <a:srgbClr val="FEFFFE">
                    <a:hueOff val="-7200000"/>
                    <a:satOff val="-100001"/>
                  </a:srgb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pPr>
            <a:r>
              <a:rPr lang="en-AU" sz="2000" kern="0" dirty="0" smtClean="0">
                <a:solidFill>
                  <a:srgbClr val="FEFFFE">
                    <a:hueOff val="-7200000"/>
                    <a:satOff val="-100001"/>
                  </a:srgbClr>
                </a:solidFill>
                <a:latin typeface="Montserrat Bold"/>
                <a:sym typeface="Montserrat Bold"/>
              </a:rPr>
              <a:t>Introduction</a:t>
            </a:r>
            <a:endParaRPr kumimoji="0" lang="en-AU" sz="2000" b="0" i="0" u="none" strike="noStrike" kern="0" cap="none" spc="0" normalizeH="0" baseline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Bold"/>
              <a:sym typeface="Montserrat Bold"/>
            </a:endParaRPr>
          </a:p>
        </p:txBody>
      </p:sp>
      <p:sp>
        <p:nvSpPr>
          <p:cNvPr id="47" name="Rectangle 39"/>
          <p:cNvSpPr txBox="1"/>
          <p:nvPr/>
        </p:nvSpPr>
        <p:spPr>
          <a:xfrm>
            <a:off x="586030" y="3718759"/>
            <a:ext cx="193174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1800" spc="6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lvl="0" defTabSz="914217" hangingPunct="0">
              <a:defRPr/>
            </a:pPr>
            <a:r>
              <a:rPr lang="ro-RO" sz="900" kern="0" spc="300" dirty="0">
                <a:solidFill>
                  <a:srgbClr val="FEFFFE">
                    <a:hueOff val="-7200000"/>
                    <a:satOff val="-100001"/>
                  </a:srgbClr>
                </a:solidFill>
              </a:rPr>
              <a:t>SECTION ONE</a:t>
            </a:r>
            <a:endParaRPr kumimoji="0" lang="ro-RO" sz="900" b="0" i="0" u="none" strike="noStrike" kern="0" cap="none" spc="30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Regular"/>
              <a:sym typeface="Montserrat Regular"/>
            </a:endParaRPr>
          </a:p>
        </p:txBody>
      </p:sp>
      <p:sp>
        <p:nvSpPr>
          <p:cNvPr id="48" name="Rectangle 40"/>
          <p:cNvSpPr txBox="1"/>
          <p:nvPr/>
        </p:nvSpPr>
        <p:spPr>
          <a:xfrm>
            <a:off x="3584094" y="3718759"/>
            <a:ext cx="193174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1800" spc="600">
                <a:solidFill>
                  <a:srgbClr val="80808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lvl="0" defTabSz="914217" hangingPunct="0">
              <a:defRPr/>
            </a:pPr>
            <a:r>
              <a:rPr lang="ro-RO" sz="900" kern="0" spc="300" dirty="0"/>
              <a:t>SECTION TWO</a:t>
            </a:r>
            <a:endParaRPr kumimoji="0" lang="ro-RO" sz="900" b="0" i="0" u="none" strike="noStrike" kern="0" cap="none" spc="30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ontserrat Regular"/>
              <a:sym typeface="Montserrat Regular"/>
            </a:endParaRPr>
          </a:p>
        </p:txBody>
      </p:sp>
      <p:sp>
        <p:nvSpPr>
          <p:cNvPr id="49" name="Rectangle 42"/>
          <p:cNvSpPr txBox="1"/>
          <p:nvPr/>
        </p:nvSpPr>
        <p:spPr>
          <a:xfrm>
            <a:off x="9664561" y="3718759"/>
            <a:ext cx="193174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1800" spc="600">
                <a:solidFill>
                  <a:srgbClr val="80808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lvl="0" defTabSz="914217" hangingPunct="0">
              <a:defRPr/>
            </a:pPr>
            <a:r>
              <a:rPr lang="ro-RO" sz="900" kern="0" spc="300" dirty="0"/>
              <a:t>SECTION FOUR</a:t>
            </a:r>
            <a:endParaRPr kumimoji="0" lang="ro-RO" sz="900" b="0" i="0" u="none" strike="noStrike" kern="0" cap="none" spc="30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ontserrat Regular"/>
              <a:sym typeface="Montserrat Regular"/>
            </a:endParaRPr>
          </a:p>
        </p:txBody>
      </p:sp>
      <p:sp>
        <p:nvSpPr>
          <p:cNvPr id="50" name="Shape 2535"/>
          <p:cNvSpPr/>
          <p:nvPr/>
        </p:nvSpPr>
        <p:spPr>
          <a:xfrm>
            <a:off x="1290012" y="4802579"/>
            <a:ext cx="496887" cy="6073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8836"/>
                </a:moveTo>
                <a:lnTo>
                  <a:pt x="10800" y="5966"/>
                </a:lnTo>
                <a:lnTo>
                  <a:pt x="13928" y="8836"/>
                </a:lnTo>
                <a:cubicBezTo>
                  <a:pt x="13928" y="8836"/>
                  <a:pt x="10800" y="8836"/>
                  <a:pt x="10800" y="8836"/>
                </a:cubicBezTo>
                <a:close/>
                <a:moveTo>
                  <a:pt x="14400" y="19636"/>
                </a:moveTo>
                <a:cubicBezTo>
                  <a:pt x="14400" y="20178"/>
                  <a:pt x="13862" y="20617"/>
                  <a:pt x="13200" y="20617"/>
                </a:cubicBezTo>
                <a:lnTo>
                  <a:pt x="2400" y="20617"/>
                </a:lnTo>
                <a:cubicBezTo>
                  <a:pt x="1738" y="20617"/>
                  <a:pt x="1200" y="20178"/>
                  <a:pt x="1200" y="19636"/>
                </a:cubicBezTo>
                <a:lnTo>
                  <a:pt x="1200" y="6872"/>
                </a:lnTo>
                <a:cubicBezTo>
                  <a:pt x="1200" y="6331"/>
                  <a:pt x="1738" y="5891"/>
                  <a:pt x="2400" y="5891"/>
                </a:cubicBezTo>
                <a:lnTo>
                  <a:pt x="9600" y="5891"/>
                </a:lnTo>
                <a:lnTo>
                  <a:pt x="9600" y="8836"/>
                </a:lnTo>
                <a:cubicBezTo>
                  <a:pt x="9600" y="9378"/>
                  <a:pt x="10138" y="9818"/>
                  <a:pt x="10800" y="9818"/>
                </a:cubicBezTo>
                <a:lnTo>
                  <a:pt x="14400" y="9818"/>
                </a:lnTo>
                <a:cubicBezTo>
                  <a:pt x="14400" y="9818"/>
                  <a:pt x="14400" y="19636"/>
                  <a:pt x="14400" y="19636"/>
                </a:cubicBezTo>
                <a:close/>
                <a:moveTo>
                  <a:pt x="2400" y="4909"/>
                </a:moveTo>
                <a:cubicBezTo>
                  <a:pt x="1075" y="4909"/>
                  <a:pt x="0" y="5788"/>
                  <a:pt x="0" y="6872"/>
                </a:cubicBezTo>
                <a:lnTo>
                  <a:pt x="0" y="19636"/>
                </a:lnTo>
                <a:cubicBezTo>
                  <a:pt x="0" y="20720"/>
                  <a:pt x="1075" y="21600"/>
                  <a:pt x="2400" y="21600"/>
                </a:cubicBezTo>
                <a:lnTo>
                  <a:pt x="13200" y="21600"/>
                </a:lnTo>
                <a:cubicBezTo>
                  <a:pt x="14525" y="21600"/>
                  <a:pt x="15600" y="20720"/>
                  <a:pt x="15600" y="19636"/>
                </a:cubicBezTo>
                <a:lnTo>
                  <a:pt x="15600" y="8836"/>
                </a:lnTo>
                <a:lnTo>
                  <a:pt x="11400" y="4909"/>
                </a:lnTo>
                <a:cubicBezTo>
                  <a:pt x="11400" y="4909"/>
                  <a:pt x="2400" y="4909"/>
                  <a:pt x="2400" y="4909"/>
                </a:cubicBezTo>
                <a:close/>
                <a:moveTo>
                  <a:pt x="16800" y="3927"/>
                </a:moveTo>
                <a:lnTo>
                  <a:pt x="16800" y="1058"/>
                </a:lnTo>
                <a:lnTo>
                  <a:pt x="19928" y="3927"/>
                </a:lnTo>
                <a:cubicBezTo>
                  <a:pt x="19928" y="3927"/>
                  <a:pt x="16800" y="3927"/>
                  <a:pt x="16800" y="3927"/>
                </a:cubicBezTo>
                <a:close/>
                <a:moveTo>
                  <a:pt x="17400" y="0"/>
                </a:moveTo>
                <a:lnTo>
                  <a:pt x="8400" y="0"/>
                </a:lnTo>
                <a:cubicBezTo>
                  <a:pt x="7075" y="0"/>
                  <a:pt x="6000" y="879"/>
                  <a:pt x="6000" y="1964"/>
                </a:cubicBezTo>
                <a:lnTo>
                  <a:pt x="6000" y="3436"/>
                </a:lnTo>
                <a:cubicBezTo>
                  <a:pt x="6000" y="3708"/>
                  <a:pt x="6269" y="3927"/>
                  <a:pt x="6600" y="3927"/>
                </a:cubicBezTo>
                <a:cubicBezTo>
                  <a:pt x="6931" y="3927"/>
                  <a:pt x="7200" y="3708"/>
                  <a:pt x="7200" y="3436"/>
                </a:cubicBezTo>
                <a:lnTo>
                  <a:pt x="7200" y="1964"/>
                </a:lnTo>
                <a:cubicBezTo>
                  <a:pt x="7200" y="1422"/>
                  <a:pt x="7738" y="982"/>
                  <a:pt x="8400" y="982"/>
                </a:cubicBezTo>
                <a:lnTo>
                  <a:pt x="15600" y="982"/>
                </a:lnTo>
                <a:lnTo>
                  <a:pt x="15600" y="3927"/>
                </a:lnTo>
                <a:cubicBezTo>
                  <a:pt x="15600" y="4469"/>
                  <a:pt x="16138" y="4909"/>
                  <a:pt x="16800" y="4909"/>
                </a:cubicBezTo>
                <a:lnTo>
                  <a:pt x="20400" y="4909"/>
                </a:lnTo>
                <a:lnTo>
                  <a:pt x="20400" y="14727"/>
                </a:lnTo>
                <a:cubicBezTo>
                  <a:pt x="20400" y="15269"/>
                  <a:pt x="19862" y="15709"/>
                  <a:pt x="19200" y="15709"/>
                </a:cubicBezTo>
                <a:lnTo>
                  <a:pt x="17400" y="15709"/>
                </a:lnTo>
                <a:cubicBezTo>
                  <a:pt x="17069" y="15709"/>
                  <a:pt x="16800" y="15929"/>
                  <a:pt x="16800" y="16199"/>
                </a:cubicBezTo>
                <a:cubicBezTo>
                  <a:pt x="16800" y="16471"/>
                  <a:pt x="17069" y="16690"/>
                  <a:pt x="17400" y="16690"/>
                </a:cubicBezTo>
                <a:lnTo>
                  <a:pt x="19200" y="16690"/>
                </a:lnTo>
                <a:cubicBezTo>
                  <a:pt x="20525" y="16690"/>
                  <a:pt x="21600" y="15811"/>
                  <a:pt x="21600" y="14727"/>
                </a:cubicBezTo>
                <a:lnTo>
                  <a:pt x="21600" y="3927"/>
                </a:lnTo>
                <a:cubicBezTo>
                  <a:pt x="21600" y="3927"/>
                  <a:pt x="17400" y="0"/>
                  <a:pt x="17400" y="0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l" defTabSz="228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solidFill>
                  <a:srgbClr val="FEFFFE">
                    <a:hueOff val="-7200000"/>
                    <a:satOff val="-100001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ro-RO" sz="145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  <a:sym typeface="Gill Sans"/>
            </a:endParaRPr>
          </a:p>
        </p:txBody>
      </p:sp>
      <p:sp>
        <p:nvSpPr>
          <p:cNvPr id="51" name="Rectangle 19"/>
          <p:cNvSpPr txBox="1"/>
          <p:nvPr/>
        </p:nvSpPr>
        <p:spPr>
          <a:xfrm>
            <a:off x="572583" y="5591821"/>
            <a:ext cx="193174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lnSpc>
                <a:spcPts val="4000"/>
              </a:lnSpc>
              <a:defRPr sz="4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lvl="0" defTabSz="914217" hangingPunct="0">
              <a:lnSpc>
                <a:spcPts val="2000"/>
              </a:lnSpc>
            </a:pPr>
            <a:r>
              <a:rPr lang="ro-RO" sz="2000" kern="0" dirty="0"/>
              <a:t>Model 1 – SVM </a:t>
            </a:r>
          </a:p>
        </p:txBody>
      </p:sp>
      <p:sp>
        <p:nvSpPr>
          <p:cNvPr id="52" name="Shape 2546"/>
          <p:cNvSpPr/>
          <p:nvPr/>
        </p:nvSpPr>
        <p:spPr>
          <a:xfrm>
            <a:off x="4270333" y="4853691"/>
            <a:ext cx="607304" cy="496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l" defTabSz="228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solidFill>
                  <a:srgbClr val="FEFFFE">
                    <a:hueOff val="-7200000"/>
                    <a:satOff val="-100001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ro-RO" sz="145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  <a:sym typeface="Gill Sans"/>
            </a:endParaRPr>
          </a:p>
        </p:txBody>
      </p:sp>
      <p:sp>
        <p:nvSpPr>
          <p:cNvPr id="53" name="Shape 2559"/>
          <p:cNvSpPr/>
          <p:nvPr/>
        </p:nvSpPr>
        <p:spPr>
          <a:xfrm>
            <a:off x="7317539" y="4853691"/>
            <a:ext cx="607304" cy="4968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455" y="15600"/>
                </a:moveTo>
                <a:lnTo>
                  <a:pt x="982" y="15600"/>
                </a:lnTo>
                <a:lnTo>
                  <a:pt x="982" y="1200"/>
                </a:lnTo>
                <a:lnTo>
                  <a:pt x="16691" y="1200"/>
                </a:lnTo>
                <a:lnTo>
                  <a:pt x="16691" y="3000"/>
                </a:lnTo>
                <a:cubicBezTo>
                  <a:pt x="16691" y="3332"/>
                  <a:pt x="16911" y="3600"/>
                  <a:pt x="17182" y="3600"/>
                </a:cubicBezTo>
                <a:cubicBezTo>
                  <a:pt x="17453" y="3600"/>
                  <a:pt x="17673" y="3332"/>
                  <a:pt x="17673" y="3000"/>
                </a:cubicBezTo>
                <a:lnTo>
                  <a:pt x="17673" y="1200"/>
                </a:lnTo>
                <a:cubicBezTo>
                  <a:pt x="17673" y="538"/>
                  <a:pt x="17233" y="0"/>
                  <a:pt x="16691" y="0"/>
                </a:cubicBezTo>
                <a:lnTo>
                  <a:pt x="982" y="0"/>
                </a:lnTo>
                <a:cubicBezTo>
                  <a:pt x="440" y="0"/>
                  <a:pt x="0" y="538"/>
                  <a:pt x="0" y="1200"/>
                </a:cubicBezTo>
                <a:lnTo>
                  <a:pt x="0" y="15600"/>
                </a:lnTo>
                <a:cubicBezTo>
                  <a:pt x="0" y="16262"/>
                  <a:pt x="440" y="16800"/>
                  <a:pt x="982" y="16800"/>
                </a:cubicBezTo>
                <a:lnTo>
                  <a:pt x="2455" y="16800"/>
                </a:lnTo>
                <a:cubicBezTo>
                  <a:pt x="2725" y="16800"/>
                  <a:pt x="2945" y="16532"/>
                  <a:pt x="2945" y="16200"/>
                </a:cubicBezTo>
                <a:cubicBezTo>
                  <a:pt x="2945" y="15869"/>
                  <a:pt x="2725" y="15600"/>
                  <a:pt x="2455" y="15600"/>
                </a:cubicBezTo>
                <a:moveTo>
                  <a:pt x="20618" y="20400"/>
                </a:moveTo>
                <a:lnTo>
                  <a:pt x="4909" y="20400"/>
                </a:lnTo>
                <a:lnTo>
                  <a:pt x="4909" y="6000"/>
                </a:lnTo>
                <a:lnTo>
                  <a:pt x="20618" y="6000"/>
                </a:lnTo>
                <a:cubicBezTo>
                  <a:pt x="20618" y="6000"/>
                  <a:pt x="20618" y="20400"/>
                  <a:pt x="20618" y="20400"/>
                </a:cubicBezTo>
                <a:close/>
                <a:moveTo>
                  <a:pt x="20618" y="4800"/>
                </a:moveTo>
                <a:lnTo>
                  <a:pt x="4909" y="4800"/>
                </a:lnTo>
                <a:cubicBezTo>
                  <a:pt x="4367" y="4800"/>
                  <a:pt x="3927" y="5338"/>
                  <a:pt x="3927" y="6000"/>
                </a:cubicBezTo>
                <a:lnTo>
                  <a:pt x="3927" y="20400"/>
                </a:lnTo>
                <a:cubicBezTo>
                  <a:pt x="3927" y="21062"/>
                  <a:pt x="4367" y="21600"/>
                  <a:pt x="4909" y="21600"/>
                </a:cubicBezTo>
                <a:lnTo>
                  <a:pt x="20618" y="21600"/>
                </a:lnTo>
                <a:cubicBezTo>
                  <a:pt x="21160" y="21600"/>
                  <a:pt x="21600" y="21062"/>
                  <a:pt x="21600" y="20400"/>
                </a:cubicBezTo>
                <a:lnTo>
                  <a:pt x="21600" y="6000"/>
                </a:lnTo>
                <a:cubicBezTo>
                  <a:pt x="21600" y="5338"/>
                  <a:pt x="21160" y="4800"/>
                  <a:pt x="20618" y="4800"/>
                </a:cubicBezTo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l" defTabSz="228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solidFill>
                  <a:srgbClr val="FEFFFE">
                    <a:hueOff val="-7200000"/>
                    <a:satOff val="-100001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ro-RO" sz="145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  <a:sym typeface="Gill Sans"/>
            </a:endParaRPr>
          </a:p>
        </p:txBody>
      </p:sp>
      <p:sp>
        <p:nvSpPr>
          <p:cNvPr id="54" name="Shape 2563"/>
          <p:cNvSpPr/>
          <p:nvPr/>
        </p:nvSpPr>
        <p:spPr>
          <a:xfrm>
            <a:off x="10367410" y="4796124"/>
            <a:ext cx="607304" cy="607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636" y="0"/>
                </a:moveTo>
                <a:lnTo>
                  <a:pt x="5891" y="0"/>
                </a:lnTo>
                <a:cubicBezTo>
                  <a:pt x="4806" y="0"/>
                  <a:pt x="3927" y="879"/>
                  <a:pt x="3927" y="1964"/>
                </a:cubicBezTo>
                <a:lnTo>
                  <a:pt x="3927" y="2455"/>
                </a:lnTo>
                <a:cubicBezTo>
                  <a:pt x="3927" y="2726"/>
                  <a:pt x="4147" y="2945"/>
                  <a:pt x="4418" y="2945"/>
                </a:cubicBezTo>
                <a:cubicBezTo>
                  <a:pt x="4690" y="2945"/>
                  <a:pt x="4909" y="2726"/>
                  <a:pt x="4909" y="2455"/>
                </a:cubicBezTo>
                <a:lnTo>
                  <a:pt x="4909" y="1964"/>
                </a:lnTo>
                <a:cubicBezTo>
                  <a:pt x="4909" y="1422"/>
                  <a:pt x="5349" y="982"/>
                  <a:pt x="5891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lnTo>
                  <a:pt x="20618" y="15709"/>
                </a:lnTo>
                <a:cubicBezTo>
                  <a:pt x="20618" y="16252"/>
                  <a:pt x="20178" y="16691"/>
                  <a:pt x="19636" y="16691"/>
                </a:cubicBezTo>
                <a:lnTo>
                  <a:pt x="19145" y="16691"/>
                </a:lnTo>
                <a:cubicBezTo>
                  <a:pt x="18874" y="16691"/>
                  <a:pt x="18655" y="16911"/>
                  <a:pt x="18655" y="17182"/>
                </a:cubicBezTo>
                <a:cubicBezTo>
                  <a:pt x="18655" y="17453"/>
                  <a:pt x="18874" y="17673"/>
                  <a:pt x="19145" y="17673"/>
                </a:cubicBezTo>
                <a:lnTo>
                  <a:pt x="19636" y="17673"/>
                </a:lnTo>
                <a:cubicBezTo>
                  <a:pt x="20721" y="17673"/>
                  <a:pt x="21600" y="16794"/>
                  <a:pt x="21600" y="15709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4354" y="17673"/>
                </a:moveTo>
                <a:lnTo>
                  <a:pt x="7369" y="13149"/>
                </a:lnTo>
                <a:lnTo>
                  <a:pt x="8875" y="15407"/>
                </a:lnTo>
                <a:cubicBezTo>
                  <a:pt x="8949" y="15584"/>
                  <a:pt x="9123" y="15709"/>
                  <a:pt x="9327" y="15709"/>
                </a:cubicBezTo>
                <a:cubicBezTo>
                  <a:pt x="9463" y="15709"/>
                  <a:pt x="9586" y="15655"/>
                  <a:pt x="9674" y="15565"/>
                </a:cubicBezTo>
                <a:lnTo>
                  <a:pt x="11198" y="14042"/>
                </a:lnTo>
                <a:lnTo>
                  <a:pt x="13376" y="17673"/>
                </a:lnTo>
                <a:cubicBezTo>
                  <a:pt x="13376" y="17673"/>
                  <a:pt x="4354" y="17673"/>
                  <a:pt x="4354" y="17673"/>
                </a:cubicBezTo>
                <a:close/>
                <a:moveTo>
                  <a:pt x="14692" y="17982"/>
                </a:moveTo>
                <a:lnTo>
                  <a:pt x="14690" y="17977"/>
                </a:lnTo>
                <a:cubicBezTo>
                  <a:pt x="14685" y="17967"/>
                  <a:pt x="14677" y="17959"/>
                  <a:pt x="14673" y="17949"/>
                </a:cubicBezTo>
                <a:lnTo>
                  <a:pt x="11747" y="13073"/>
                </a:lnTo>
                <a:lnTo>
                  <a:pt x="11745" y="13073"/>
                </a:lnTo>
                <a:cubicBezTo>
                  <a:pt x="11673" y="12892"/>
                  <a:pt x="11498" y="12764"/>
                  <a:pt x="11291" y="12764"/>
                </a:cubicBezTo>
                <a:cubicBezTo>
                  <a:pt x="11155" y="12764"/>
                  <a:pt x="11033" y="12819"/>
                  <a:pt x="10944" y="12908"/>
                </a:cubicBezTo>
                <a:lnTo>
                  <a:pt x="9397" y="14454"/>
                </a:lnTo>
                <a:lnTo>
                  <a:pt x="7816" y="12084"/>
                </a:lnTo>
                <a:cubicBezTo>
                  <a:pt x="7742" y="11907"/>
                  <a:pt x="7568" y="11782"/>
                  <a:pt x="7364" y="11782"/>
                </a:cubicBezTo>
                <a:cubicBezTo>
                  <a:pt x="7193" y="11782"/>
                  <a:pt x="7051" y="11874"/>
                  <a:pt x="6963" y="12006"/>
                </a:cubicBezTo>
                <a:lnTo>
                  <a:pt x="6955" y="12000"/>
                </a:lnTo>
                <a:lnTo>
                  <a:pt x="3028" y="17891"/>
                </a:lnTo>
                <a:lnTo>
                  <a:pt x="3036" y="17897"/>
                </a:lnTo>
                <a:cubicBezTo>
                  <a:pt x="2983" y="17974"/>
                  <a:pt x="2945" y="18063"/>
                  <a:pt x="2945" y="18164"/>
                </a:cubicBezTo>
                <a:cubicBezTo>
                  <a:pt x="2945" y="18435"/>
                  <a:pt x="3165" y="18655"/>
                  <a:pt x="3436" y="18655"/>
                </a:cubicBezTo>
                <a:lnTo>
                  <a:pt x="14236" y="18655"/>
                </a:lnTo>
                <a:cubicBezTo>
                  <a:pt x="14508" y="18655"/>
                  <a:pt x="14727" y="18435"/>
                  <a:pt x="14727" y="18164"/>
                </a:cubicBezTo>
                <a:cubicBezTo>
                  <a:pt x="14727" y="18099"/>
                  <a:pt x="14713" y="18039"/>
                  <a:pt x="14691" y="17983"/>
                </a:cubicBezTo>
                <a:cubicBezTo>
                  <a:pt x="14691" y="17983"/>
                  <a:pt x="14692" y="17982"/>
                  <a:pt x="14692" y="17982"/>
                </a:cubicBezTo>
                <a:close/>
                <a:moveTo>
                  <a:pt x="4909" y="7855"/>
                </a:moveTo>
                <a:cubicBezTo>
                  <a:pt x="5451" y="7855"/>
                  <a:pt x="5891" y="8295"/>
                  <a:pt x="5891" y="8836"/>
                </a:cubicBezTo>
                <a:cubicBezTo>
                  <a:pt x="5891" y="9379"/>
                  <a:pt x="5451" y="9818"/>
                  <a:pt x="4909" y="9818"/>
                </a:cubicBezTo>
                <a:cubicBezTo>
                  <a:pt x="4367" y="9818"/>
                  <a:pt x="3927" y="9379"/>
                  <a:pt x="3927" y="8836"/>
                </a:cubicBezTo>
                <a:cubicBezTo>
                  <a:pt x="3927" y="8295"/>
                  <a:pt x="4367" y="7855"/>
                  <a:pt x="4909" y="7855"/>
                </a:cubicBezTo>
                <a:moveTo>
                  <a:pt x="4909" y="10800"/>
                </a:moveTo>
                <a:cubicBezTo>
                  <a:pt x="5994" y="10800"/>
                  <a:pt x="6873" y="9921"/>
                  <a:pt x="6873" y="8836"/>
                </a:cubicBezTo>
                <a:cubicBezTo>
                  <a:pt x="6873" y="7752"/>
                  <a:pt x="5994" y="6873"/>
                  <a:pt x="4909" y="6873"/>
                </a:cubicBezTo>
                <a:cubicBezTo>
                  <a:pt x="3825" y="6873"/>
                  <a:pt x="2945" y="7752"/>
                  <a:pt x="2945" y="8836"/>
                </a:cubicBezTo>
                <a:cubicBezTo>
                  <a:pt x="2945" y="9921"/>
                  <a:pt x="3825" y="10800"/>
                  <a:pt x="4909" y="10800"/>
                </a:cubicBezTo>
                <a:moveTo>
                  <a:pt x="16691" y="19636"/>
                </a:moveTo>
                <a:cubicBezTo>
                  <a:pt x="16691" y="20179"/>
                  <a:pt x="16251" y="20619"/>
                  <a:pt x="15709" y="20619"/>
                </a:cubicBezTo>
                <a:lnTo>
                  <a:pt x="1964" y="20619"/>
                </a:lnTo>
                <a:cubicBezTo>
                  <a:pt x="1422" y="20619"/>
                  <a:pt x="982" y="20179"/>
                  <a:pt x="982" y="19636"/>
                </a:cubicBezTo>
                <a:lnTo>
                  <a:pt x="982" y="5891"/>
                </a:lnTo>
                <a:cubicBezTo>
                  <a:pt x="982" y="5349"/>
                  <a:pt x="1422" y="4909"/>
                  <a:pt x="1964" y="4909"/>
                </a:cubicBezTo>
                <a:lnTo>
                  <a:pt x="15709" y="4909"/>
                </a:lnTo>
                <a:cubicBezTo>
                  <a:pt x="16251" y="4909"/>
                  <a:pt x="16691" y="5349"/>
                  <a:pt x="16691" y="5891"/>
                </a:cubicBezTo>
                <a:cubicBezTo>
                  <a:pt x="16691" y="5891"/>
                  <a:pt x="16691" y="19636"/>
                  <a:pt x="16691" y="19636"/>
                </a:cubicBezTo>
                <a:close/>
                <a:moveTo>
                  <a:pt x="15709" y="3927"/>
                </a:moveTo>
                <a:lnTo>
                  <a:pt x="1964" y="3927"/>
                </a:lnTo>
                <a:cubicBezTo>
                  <a:pt x="879" y="3927"/>
                  <a:pt x="0" y="4806"/>
                  <a:pt x="0" y="5891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5709" y="21600"/>
                </a:lnTo>
                <a:cubicBezTo>
                  <a:pt x="16794" y="21600"/>
                  <a:pt x="17673" y="20721"/>
                  <a:pt x="17673" y="19636"/>
                </a:cubicBezTo>
                <a:lnTo>
                  <a:pt x="17673" y="5891"/>
                </a:lnTo>
                <a:cubicBezTo>
                  <a:pt x="17673" y="4806"/>
                  <a:pt x="16794" y="3927"/>
                  <a:pt x="15709" y="3927"/>
                </a:cubicBezTo>
              </a:path>
            </a:pathLst>
          </a:custGeom>
          <a:solidFill>
            <a:schemeClr val="accent5">
              <a:hueOff val="-7200000"/>
              <a:satOff val="-100001"/>
            </a:schemeClr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l" defTabSz="228531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900">
                <a:solidFill>
                  <a:srgbClr val="FEFFFE">
                    <a:hueOff val="-7200000"/>
                    <a:satOff val="-100001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lang="ro-RO" sz="145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cs typeface="Gill Sans"/>
              <a:sym typeface="Gill Sans"/>
            </a:endParaRPr>
          </a:p>
        </p:txBody>
      </p:sp>
      <p:sp>
        <p:nvSpPr>
          <p:cNvPr id="55" name="Rectangle 18"/>
          <p:cNvSpPr txBox="1"/>
          <p:nvPr/>
        </p:nvSpPr>
        <p:spPr>
          <a:xfrm>
            <a:off x="3588665" y="5591821"/>
            <a:ext cx="1931746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lnSpc>
                <a:spcPts val="4000"/>
              </a:lnSpc>
              <a:defRPr sz="40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lvl="0" defTabSz="914217" hangingPunct="0">
              <a:lnSpc>
                <a:spcPts val="2000"/>
              </a:lnSpc>
            </a:pPr>
            <a:r>
              <a:rPr lang="en-US" sz="2000" kern="0" dirty="0" smtClean="0">
                <a:solidFill>
                  <a:srgbClr val="FEFFFE">
                    <a:hueOff val="-7200000"/>
                    <a:satOff val="-100001"/>
                  </a:srgbClr>
                </a:solidFill>
              </a:rPr>
              <a:t>Model 2 – Naïve Bayes </a:t>
            </a:r>
          </a:p>
          <a:p>
            <a:pPr marL="0" marR="0" lvl="0" indent="0" algn="ctr" defTabSz="914217" rtl="0" eaLnBrk="1" fontAlgn="auto" latinLnBrk="0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sym typeface="Montserrat Bold"/>
            </a:endParaRPr>
          </a:p>
        </p:txBody>
      </p:sp>
      <p:sp>
        <p:nvSpPr>
          <p:cNvPr id="56" name="Rectangle 20"/>
          <p:cNvSpPr txBox="1"/>
          <p:nvPr/>
        </p:nvSpPr>
        <p:spPr>
          <a:xfrm>
            <a:off x="6453051" y="5591821"/>
            <a:ext cx="2390503" cy="861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 algn="ctr">
              <a:lnSpc>
                <a:spcPts val="4000"/>
              </a:lnSpc>
              <a:defRPr sz="400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lvl="0" defTabSz="914217" hangingPunct="0">
              <a:lnSpc>
                <a:spcPts val="2000"/>
              </a:lnSpc>
            </a:pPr>
            <a:r>
              <a:rPr lang="ro-RO" sz="2000" kern="0" dirty="0"/>
              <a:t>Model 3 – Logistic Regression </a:t>
            </a:r>
          </a:p>
          <a:p>
            <a:pPr marL="0" marR="0" lvl="0" indent="0" algn="ctr" defTabSz="914217" rtl="0" eaLnBrk="1" fontAlgn="auto" latinLnBrk="0" hangingPunct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Bold"/>
              <a:sym typeface="Montserrat Bold"/>
            </a:endParaRPr>
          </a:p>
        </p:txBody>
      </p:sp>
      <p:sp>
        <p:nvSpPr>
          <p:cNvPr id="57" name="Rectangle 21"/>
          <p:cNvSpPr txBox="1"/>
          <p:nvPr/>
        </p:nvSpPr>
        <p:spPr>
          <a:xfrm>
            <a:off x="9685244" y="5591821"/>
            <a:ext cx="1931746" cy="3488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lnSpc>
                <a:spcPts val="4000"/>
              </a:lnSpc>
              <a:defRPr sz="40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lvl="0" defTabSz="914217" hangingPunct="0">
              <a:lnSpc>
                <a:spcPts val="2000"/>
              </a:lnSpc>
            </a:pPr>
            <a:r>
              <a:rPr lang="en-US" sz="2000" kern="0" dirty="0" smtClean="0">
                <a:solidFill>
                  <a:srgbClr val="FEFFFE">
                    <a:hueOff val="-7200000"/>
                    <a:satOff val="-100001"/>
                  </a:srgbClr>
                </a:solidFill>
              </a:rPr>
              <a:t>Conclusion</a:t>
            </a:r>
            <a:endParaRPr kumimoji="0" lang="en-US" sz="2000" b="0" i="0" u="none" strike="noStrike" kern="0" cap="none" spc="0" normalizeH="0" baseline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sym typeface="Montserrat Bold"/>
            </a:endParaRPr>
          </a:p>
        </p:txBody>
      </p:sp>
      <p:sp>
        <p:nvSpPr>
          <p:cNvPr id="58" name="Rectangle 43"/>
          <p:cNvSpPr txBox="1"/>
          <p:nvPr/>
        </p:nvSpPr>
        <p:spPr>
          <a:xfrm>
            <a:off x="586030" y="6246235"/>
            <a:ext cx="193174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1800" spc="600">
                <a:solidFill>
                  <a:srgbClr val="80808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lvl="0" defTabSz="914217" hangingPunct="0">
              <a:defRPr/>
            </a:pPr>
            <a:r>
              <a:rPr lang="ro-RO" sz="900" kern="0" spc="300" dirty="0"/>
              <a:t>SECTION FIVE</a:t>
            </a:r>
            <a:endParaRPr kumimoji="0" lang="ro-RO" sz="900" b="0" i="0" u="none" strike="noStrike" kern="0" cap="none" spc="30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ontserrat Regular"/>
              <a:sym typeface="Montserrat Regular"/>
            </a:endParaRPr>
          </a:p>
        </p:txBody>
      </p:sp>
      <p:sp>
        <p:nvSpPr>
          <p:cNvPr id="59" name="Rectangle 44"/>
          <p:cNvSpPr txBox="1"/>
          <p:nvPr/>
        </p:nvSpPr>
        <p:spPr>
          <a:xfrm>
            <a:off x="3584094" y="6246235"/>
            <a:ext cx="193174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1800" spc="600">
                <a:solidFill>
                  <a:srgbClr val="80808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lvl="0" defTabSz="914217" hangingPunct="0">
              <a:defRPr/>
            </a:pPr>
            <a:r>
              <a:rPr lang="ro-RO" sz="900" kern="0" spc="300" dirty="0"/>
              <a:t>SECTION SIX</a:t>
            </a:r>
            <a:endParaRPr kumimoji="0" lang="ro-RO" sz="900" b="0" i="0" u="none" strike="noStrike" kern="0" cap="none" spc="30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ontserrat Regular"/>
              <a:sym typeface="Montserrat Regular"/>
            </a:endParaRPr>
          </a:p>
        </p:txBody>
      </p:sp>
      <p:sp>
        <p:nvSpPr>
          <p:cNvPr id="60" name="Rectangle 45"/>
          <p:cNvSpPr txBox="1"/>
          <p:nvPr/>
        </p:nvSpPr>
        <p:spPr>
          <a:xfrm>
            <a:off x="6666497" y="6246235"/>
            <a:ext cx="193174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1800" spc="600">
                <a:solidFill>
                  <a:srgbClr val="808080"/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lvl="0" defTabSz="914217" hangingPunct="0">
              <a:defRPr/>
            </a:pPr>
            <a:r>
              <a:rPr lang="ro-RO" sz="900" kern="0" spc="300" dirty="0"/>
              <a:t>SECTION SEVEN</a:t>
            </a:r>
            <a:endParaRPr kumimoji="0" lang="ro-RO" sz="900" b="0" i="0" u="none" strike="noStrike" kern="0" cap="none" spc="30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Montserrat Regular"/>
              <a:sym typeface="Montserrat Regular"/>
            </a:endParaRPr>
          </a:p>
        </p:txBody>
      </p:sp>
      <p:sp>
        <p:nvSpPr>
          <p:cNvPr id="61" name="Rectangle 46"/>
          <p:cNvSpPr txBox="1"/>
          <p:nvPr/>
        </p:nvSpPr>
        <p:spPr>
          <a:xfrm>
            <a:off x="9664561" y="6246235"/>
            <a:ext cx="1931746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1800" spc="600">
                <a:solidFill>
                  <a:schemeClr val="accent5">
                    <a:hueOff val="-7200000"/>
                    <a:satOff val="-100001"/>
                  </a:schemeClr>
                </a:solidFill>
                <a:latin typeface="Montserrat Regular"/>
                <a:ea typeface="Montserrat Regular"/>
                <a:cs typeface="Montserrat Regular"/>
                <a:sym typeface="Montserrat Regular"/>
              </a:defRPr>
            </a:lvl1pPr>
          </a:lstStyle>
          <a:p>
            <a:pPr lvl="0" defTabSz="914217" hangingPunct="0">
              <a:defRPr/>
            </a:pPr>
            <a:r>
              <a:rPr lang="ro-RO" sz="900" kern="0" spc="300" dirty="0">
                <a:solidFill>
                  <a:srgbClr val="FEFFFE">
                    <a:hueOff val="-7200000"/>
                    <a:satOff val="-100001"/>
                  </a:srgbClr>
                </a:solidFill>
              </a:rPr>
              <a:t>SECTION EIGHT</a:t>
            </a:r>
            <a:endParaRPr kumimoji="0" lang="ro-RO" sz="900" b="0" i="0" u="none" strike="noStrike" kern="0" cap="none" spc="30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Regular"/>
              <a:sym typeface="Montserrat Regular"/>
            </a:endParaRPr>
          </a:p>
        </p:txBody>
      </p:sp>
      <p:sp>
        <p:nvSpPr>
          <p:cNvPr id="62" name="Rectangle 36"/>
          <p:cNvSpPr/>
          <p:nvPr/>
        </p:nvSpPr>
        <p:spPr>
          <a:xfrm>
            <a:off x="6101125" y="1896002"/>
            <a:ext cx="3047208" cy="2460845"/>
          </a:xfrm>
          <a:prstGeom prst="rect">
            <a:avLst/>
          </a:prstGeom>
          <a:solidFill>
            <a:schemeClr val="accent3">
              <a:alpha val="73000"/>
            </a:schemeClr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lang="ro-RO" sz="18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grpSp>
        <p:nvGrpSpPr>
          <p:cNvPr id="66" name="Group 1"/>
          <p:cNvGrpSpPr/>
          <p:nvPr/>
        </p:nvGrpSpPr>
        <p:grpSpPr>
          <a:xfrm>
            <a:off x="6657523" y="2427565"/>
            <a:ext cx="1934412" cy="1547284"/>
            <a:chOff x="0" y="0"/>
            <a:chExt cx="3868821" cy="3094566"/>
          </a:xfrm>
        </p:grpSpPr>
        <p:sp>
          <p:nvSpPr>
            <p:cNvPr id="63" name="Shape 2559"/>
            <p:cNvSpPr/>
            <p:nvPr/>
          </p:nvSpPr>
          <p:spPr>
            <a:xfrm>
              <a:off x="1302084" y="0"/>
              <a:ext cx="1214608" cy="9937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455" y="15600"/>
                  </a:moveTo>
                  <a:lnTo>
                    <a:pt x="982" y="15600"/>
                  </a:lnTo>
                  <a:lnTo>
                    <a:pt x="982" y="1200"/>
                  </a:lnTo>
                  <a:lnTo>
                    <a:pt x="16691" y="1200"/>
                  </a:lnTo>
                  <a:lnTo>
                    <a:pt x="16691" y="3000"/>
                  </a:lnTo>
                  <a:cubicBezTo>
                    <a:pt x="16691" y="3332"/>
                    <a:pt x="16911" y="3600"/>
                    <a:pt x="17182" y="3600"/>
                  </a:cubicBezTo>
                  <a:cubicBezTo>
                    <a:pt x="17453" y="3600"/>
                    <a:pt x="17673" y="3332"/>
                    <a:pt x="17673" y="3000"/>
                  </a:cubicBezTo>
                  <a:lnTo>
                    <a:pt x="17673" y="1200"/>
                  </a:lnTo>
                  <a:cubicBezTo>
                    <a:pt x="17673" y="538"/>
                    <a:pt x="17233" y="0"/>
                    <a:pt x="16691" y="0"/>
                  </a:cubicBezTo>
                  <a:lnTo>
                    <a:pt x="982" y="0"/>
                  </a:lnTo>
                  <a:cubicBezTo>
                    <a:pt x="440" y="0"/>
                    <a:pt x="0" y="538"/>
                    <a:pt x="0" y="1200"/>
                  </a:cubicBezTo>
                  <a:lnTo>
                    <a:pt x="0" y="15600"/>
                  </a:lnTo>
                  <a:cubicBezTo>
                    <a:pt x="0" y="16262"/>
                    <a:pt x="440" y="16800"/>
                    <a:pt x="982" y="16800"/>
                  </a:cubicBezTo>
                  <a:lnTo>
                    <a:pt x="2455" y="16800"/>
                  </a:lnTo>
                  <a:cubicBezTo>
                    <a:pt x="2725" y="16800"/>
                    <a:pt x="2945" y="16532"/>
                    <a:pt x="2945" y="16200"/>
                  </a:cubicBezTo>
                  <a:cubicBezTo>
                    <a:pt x="2945" y="15869"/>
                    <a:pt x="2725" y="15600"/>
                    <a:pt x="2455" y="15600"/>
                  </a:cubicBezTo>
                  <a:moveTo>
                    <a:pt x="20618" y="20400"/>
                  </a:moveTo>
                  <a:lnTo>
                    <a:pt x="4909" y="20400"/>
                  </a:lnTo>
                  <a:lnTo>
                    <a:pt x="4909" y="6000"/>
                  </a:lnTo>
                  <a:lnTo>
                    <a:pt x="20618" y="6000"/>
                  </a:lnTo>
                  <a:cubicBezTo>
                    <a:pt x="20618" y="6000"/>
                    <a:pt x="20618" y="20400"/>
                    <a:pt x="20618" y="20400"/>
                  </a:cubicBezTo>
                  <a:close/>
                  <a:moveTo>
                    <a:pt x="20618" y="4800"/>
                  </a:moveTo>
                  <a:lnTo>
                    <a:pt x="4909" y="4800"/>
                  </a:lnTo>
                  <a:cubicBezTo>
                    <a:pt x="4367" y="4800"/>
                    <a:pt x="3927" y="5338"/>
                    <a:pt x="3927" y="6000"/>
                  </a:cubicBezTo>
                  <a:lnTo>
                    <a:pt x="3927" y="20400"/>
                  </a:lnTo>
                  <a:cubicBezTo>
                    <a:pt x="3927" y="21062"/>
                    <a:pt x="4367" y="21600"/>
                    <a:pt x="4909" y="21600"/>
                  </a:cubicBezTo>
                  <a:lnTo>
                    <a:pt x="20618" y="21600"/>
                  </a:lnTo>
                  <a:cubicBezTo>
                    <a:pt x="21160" y="21600"/>
                    <a:pt x="21600" y="21062"/>
                    <a:pt x="21600" y="20400"/>
                  </a:cubicBezTo>
                  <a:lnTo>
                    <a:pt x="21600" y="6000"/>
                  </a:lnTo>
                  <a:cubicBezTo>
                    <a:pt x="21600" y="5338"/>
                    <a:pt x="21160" y="4800"/>
                    <a:pt x="20618" y="4800"/>
                  </a:cubicBezTo>
                </a:path>
              </a:pathLst>
            </a:custGeom>
            <a:solidFill>
              <a:schemeClr val="accent5">
                <a:hueOff val="-7200000"/>
                <a:satOff val="-10000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22860" tIns="22860" rIns="22860" bIns="22860" numCol="1" anchor="ctr">
              <a:noAutofit/>
            </a:bodyPr>
            <a:lstStyle/>
            <a:p>
              <a:pPr marL="0" marR="0" lvl="0" indent="0" algn="l" defTabSz="228531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900">
                  <a:solidFill>
                    <a:srgbClr val="FEFFFE">
                      <a:hueOff val="-7200000"/>
                      <a:satOff val="-100001"/>
                    </a:srgbClr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lang="ro-RO" sz="1450" b="0" i="0" u="none" strike="noStrike" kern="0" cap="none" spc="0" normalizeH="0" baseline="0" noProof="0" dirty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cs typeface="Gill Sans"/>
                <a:sym typeface="Gill Sans"/>
              </a:endParaRPr>
            </a:p>
          </p:txBody>
        </p:sp>
        <p:sp>
          <p:nvSpPr>
            <p:cNvPr id="64" name="Rectangle 32"/>
            <p:cNvSpPr txBox="1"/>
            <p:nvPr/>
          </p:nvSpPr>
          <p:spPr>
            <a:xfrm>
              <a:off x="5330" y="1463351"/>
              <a:ext cx="3863491" cy="16312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/>
            <a:p>
              <a:pPr lvl="0" algn="ctr" defTabSz="914217" hangingPunct="0">
                <a:lnSpc>
                  <a:spcPts val="2000"/>
                </a:lnSpc>
                <a:defRPr sz="4000">
                  <a:solidFill>
                    <a:srgbClr val="FEFFFE">
                      <a:hueOff val="-7200000"/>
                      <a:satOff val="-100001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rPr lang="en-US" sz="2000" kern="0" dirty="0" smtClean="0">
                  <a:solidFill>
                    <a:srgbClr val="FEFFFE">
                      <a:hueOff val="-7200000"/>
                      <a:satOff val="-100001"/>
                    </a:srgbClr>
                  </a:solidFill>
                  <a:latin typeface="Montserrat Bold"/>
                  <a:sym typeface="Montserrat Bold"/>
                </a:rPr>
                <a:t>Related</a:t>
              </a:r>
              <a:r>
                <a:rPr lang="ro-RO" sz="2000" kern="0" dirty="0" smtClean="0">
                  <a:solidFill>
                    <a:srgbClr val="FEFFFE">
                      <a:hueOff val="-7200000"/>
                      <a:satOff val="-100001"/>
                    </a:srgbClr>
                  </a:solidFill>
                  <a:latin typeface="Montserrat Bold"/>
                  <a:sym typeface="Montserrat Bold"/>
                </a:rPr>
                <a:t> </a:t>
              </a:r>
              <a:r>
                <a:rPr lang="en-AU" sz="2000" kern="0" dirty="0" smtClean="0">
                  <a:solidFill>
                    <a:srgbClr val="FEFFFE">
                      <a:hueOff val="-7200000"/>
                      <a:satOff val="-100001"/>
                    </a:srgbClr>
                  </a:solidFill>
                  <a:latin typeface="Montserrat Bold"/>
                  <a:sym typeface="Montserrat Bold"/>
                </a:rPr>
                <a:t>work</a:t>
              </a:r>
              <a:r>
                <a:rPr lang="ro-RO" sz="2000" kern="0" dirty="0" smtClean="0">
                  <a:solidFill>
                    <a:srgbClr val="FEFFFE">
                      <a:hueOff val="-7200000"/>
                      <a:satOff val="-100001"/>
                    </a:srgbClr>
                  </a:solidFill>
                  <a:latin typeface="Montserrat Bold"/>
                  <a:sym typeface="Montserrat Bold"/>
                </a:rPr>
                <a:t> </a:t>
              </a:r>
              <a:r>
                <a:rPr lang="ro-RO" sz="2000" kern="0" dirty="0">
                  <a:solidFill>
                    <a:srgbClr val="FEFFFE">
                      <a:hueOff val="-7200000"/>
                      <a:satOff val="-100001"/>
                    </a:srgbClr>
                  </a:solidFill>
                  <a:latin typeface="Montserrat Bold"/>
                  <a:sym typeface="Montserrat Bold"/>
                </a:rPr>
                <a:t>– </a:t>
              </a:r>
              <a:r>
                <a:rPr lang="en-AU" sz="2000" kern="0" dirty="0" smtClean="0">
                  <a:solidFill>
                    <a:srgbClr val="FEFFFE">
                      <a:hueOff val="-7200000"/>
                      <a:satOff val="-100001"/>
                    </a:srgbClr>
                  </a:solidFill>
                  <a:latin typeface="Montserrat Bold"/>
                  <a:sym typeface="Montserrat Bold"/>
                </a:rPr>
                <a:t>methods</a:t>
              </a:r>
              <a:r>
                <a:rPr lang="ro-RO" sz="2000" kern="0" dirty="0" smtClean="0">
                  <a:solidFill>
                    <a:srgbClr val="FEFFFE">
                      <a:hueOff val="-7200000"/>
                      <a:satOff val="-100001"/>
                    </a:srgbClr>
                  </a:solidFill>
                  <a:latin typeface="Montserrat Bold"/>
                  <a:sym typeface="Montserrat Bold"/>
                </a:rPr>
                <a:t> </a:t>
              </a:r>
              <a:endParaRPr lang="ro-RO" sz="2000" kern="0" dirty="0">
                <a:solidFill>
                  <a:srgbClr val="FEFFFE">
                    <a:hueOff val="-7200000"/>
                    <a:satOff val="-100001"/>
                  </a:srgbClr>
                </a:solidFill>
                <a:latin typeface="Montserrat Bold"/>
                <a:sym typeface="Montserrat Bold"/>
              </a:endParaRPr>
            </a:p>
            <a:p>
              <a:pPr marL="0" marR="0" lvl="0" indent="0" algn="ctr" defTabSz="914217" rtl="0" eaLnBrk="1" fontAlgn="auto" latinLnBrk="0" hangingPunct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4000">
                  <a:solidFill>
                    <a:srgbClr val="FEFFFE">
                      <a:hueOff val="-7200000"/>
                      <a:satOff val="-100001"/>
                    </a:srgbClr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endPara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/>
                <a:uLnTx/>
                <a:uFillTx/>
                <a:latin typeface="Montserrat Bold"/>
                <a:sym typeface="Montserrat Bold"/>
              </a:endParaRPr>
            </a:p>
          </p:txBody>
        </p:sp>
        <p:sp>
          <p:nvSpPr>
            <p:cNvPr id="65" name="Rectangle 41"/>
            <p:cNvSpPr txBox="1"/>
            <p:nvPr/>
          </p:nvSpPr>
          <p:spPr>
            <a:xfrm>
              <a:off x="0" y="2672637"/>
              <a:ext cx="3863491" cy="36933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22860" tIns="22860" rIns="22860" bIns="22860" numCol="1" anchor="t">
              <a:spAutoFit/>
            </a:bodyPr>
            <a:lstStyle>
              <a:lvl1pPr algn="ctr">
                <a:defRPr sz="1800" spc="600">
                  <a:solidFill>
                    <a:schemeClr val="accent5">
                      <a:hueOff val="-7200000"/>
                      <a:satOff val="-100001"/>
                    </a:schemeClr>
                  </a:solidFill>
                  <a:latin typeface="Montserrat Regular"/>
                  <a:ea typeface="Montserrat Regular"/>
                  <a:cs typeface="Montserrat Regular"/>
                  <a:sym typeface="Montserrat Regular"/>
                </a:defRPr>
              </a:lvl1pPr>
            </a:lstStyle>
            <a:p>
              <a:pPr lvl="0" defTabSz="914217" hangingPunct="0">
                <a:defRPr/>
              </a:pPr>
              <a:r>
                <a:rPr lang="ro-RO" sz="900" kern="0" spc="300" dirty="0">
                  <a:solidFill>
                    <a:srgbClr val="FEFFFE">
                      <a:hueOff val="-7200000"/>
                      <a:satOff val="-100001"/>
                    </a:srgbClr>
                  </a:solidFill>
                </a:rPr>
                <a:t>SECTION THREE</a:t>
              </a:r>
              <a:endParaRPr kumimoji="0" lang="ro-RO" sz="900" b="0" i="0" u="none" strike="noStrike" kern="0" cap="none" spc="300" normalizeH="0" baseline="0" noProof="0" dirty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/>
                <a:uLnTx/>
                <a:uFillTx/>
                <a:latin typeface="Montserrat Regular"/>
                <a:sym typeface="Montserrat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04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11254753" y="490986"/>
            <a:ext cx="293632" cy="36929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ctr" defTabSz="91421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9E859-6306-494A-A5EF-DEBE32294B1B}"/>
              </a:ext>
            </a:extLst>
          </p:cNvPr>
          <p:cNvSpPr txBox="1"/>
          <p:nvPr/>
        </p:nvSpPr>
        <p:spPr>
          <a:xfrm>
            <a:off x="655863" y="831705"/>
            <a:ext cx="4324519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228554"/>
            <a:r>
              <a:rPr lang="en-US" sz="3299" b="1" dirty="0">
                <a:solidFill>
                  <a:srgbClr val="272E3A"/>
                </a:solidFill>
                <a:latin typeface="Montserrat" pitchFamily="2" charset="77"/>
              </a:rPr>
              <a:t>Introduction</a:t>
            </a:r>
            <a:endParaRPr kumimoji="0" lang="ro-RO" sz="3299" b="1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 pitchFamily="2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E25B96-CC99-8C49-ACE3-7DE8FA86BD56}"/>
              </a:ext>
            </a:extLst>
          </p:cNvPr>
          <p:cNvSpPr txBox="1">
            <a:spLocks/>
          </p:cNvSpPr>
          <p:nvPr/>
        </p:nvSpPr>
        <p:spPr>
          <a:xfrm>
            <a:off x="841600" y="1431741"/>
            <a:ext cx="5129709" cy="5038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over 4 million YouTube videos watched every minute</a:t>
            </a:r>
            <a:endParaRPr kumimoji="0" lang="ro-RO" sz="1800" b="1" i="0" u="none" strike="noStrike" kern="1200" cap="none" spc="0" normalizeH="0" baseline="0" noProof="0" dirty="0">
              <a:ln>
                <a:noFill/>
              </a:ln>
              <a:solidFill>
                <a:srgbClr val="1A1D1F"/>
              </a:solidFill>
              <a:effectLst/>
              <a:uLnTx/>
              <a:uFillTx/>
              <a:latin typeface="Montserrat" pitchFamily="2" charset="77"/>
              <a:cs typeface="Helvetica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over 500,000 comments, photos and tweets posted per minute 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continuously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there is no practical way of controlling all the information that is spread out 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there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we witness the rise of fake 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news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it is not feasible for a group of people, no matter how big, to classify the news in real and 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fake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we </a:t>
            </a: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need to use computers to our advantage</a:t>
            </a:r>
            <a:endParaRPr kumimoji="0" lang="ro-RO" sz="1800" b="1" i="0" u="none" strike="noStrike" kern="1200" cap="none" spc="0" normalizeH="0" baseline="0" noProof="0" dirty="0">
              <a:ln>
                <a:noFill/>
              </a:ln>
              <a:solidFill>
                <a:srgbClr val="1A1D1F"/>
              </a:solidFill>
              <a:effectLst/>
              <a:uLnTx/>
              <a:uFillTx/>
              <a:latin typeface="Montserrat" pitchFamily="2" charset="77"/>
              <a:cs typeface="Helvetica"/>
            </a:endParaRPr>
          </a:p>
        </p:txBody>
      </p:sp>
      <p:pic>
        <p:nvPicPr>
          <p:cNvPr id="16" name="Picture 15" descr="Image result for fake news example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046" y="1431741"/>
            <a:ext cx="5633172" cy="397989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7591683" y="5516480"/>
            <a:ext cx="27638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1600" dirty="0">
                <a:latin typeface="Montserrat"/>
                <a:ea typeface="Times New Roman" panose="02020603050405020304" pitchFamily="18" charset="0"/>
                <a:cs typeface="Times New Roman" panose="02020603050405020304" pitchFamily="18" charset="0"/>
              </a:rPr>
              <a:t>Figure 1: Fake news example</a:t>
            </a:r>
            <a:endParaRPr lang="ro-RO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8565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11254753" y="490986"/>
            <a:ext cx="293632" cy="36929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ctr" defTabSz="91421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9E859-6306-494A-A5EF-DEBE32294B1B}"/>
              </a:ext>
            </a:extLst>
          </p:cNvPr>
          <p:cNvSpPr txBox="1"/>
          <p:nvPr/>
        </p:nvSpPr>
        <p:spPr>
          <a:xfrm>
            <a:off x="655863" y="831705"/>
            <a:ext cx="9236282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228554"/>
            <a:r>
              <a:rPr lang="en-US" sz="3299" b="1" dirty="0" smtClean="0">
                <a:solidFill>
                  <a:srgbClr val="272E3A"/>
                </a:solidFill>
                <a:latin typeface="Montserrat" pitchFamily="2" charset="77"/>
              </a:rPr>
              <a:t>Related work – datasets </a:t>
            </a:r>
            <a:endParaRPr kumimoji="0" lang="en-US" sz="3299" b="1" i="0" u="none" strike="noStrike" kern="1200" cap="none" spc="0" normalizeH="0" baseline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 pitchFamily="2" charset="77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B041B4D-B4CB-B14E-B86C-2DAEC71CC3D1}"/>
              </a:ext>
            </a:extLst>
          </p:cNvPr>
          <p:cNvGrpSpPr/>
          <p:nvPr/>
        </p:nvGrpSpPr>
        <p:grpSpPr>
          <a:xfrm>
            <a:off x="3798888" y="2221057"/>
            <a:ext cx="12652375" cy="7610475"/>
            <a:chOff x="5868988" y="4160838"/>
            <a:chExt cx="12652375" cy="7610475"/>
          </a:xfrm>
        </p:grpSpPr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04597683-245E-3E46-8CE7-A85FA25FD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5200" y="4662488"/>
              <a:ext cx="12301538" cy="7108825"/>
            </a:xfrm>
            <a:custGeom>
              <a:avLst/>
              <a:gdLst>
                <a:gd name="T0" fmla="*/ 3663 w 4456"/>
                <a:gd name="T1" fmla="*/ 2115 h 2573"/>
                <a:gd name="T2" fmla="*/ 793 w 4456"/>
                <a:gd name="T3" fmla="*/ 2115 h 2573"/>
                <a:gd name="T4" fmla="*/ 793 w 4456"/>
                <a:gd name="T5" fmla="*/ 458 h 2573"/>
                <a:gd name="T6" fmla="*/ 3663 w 4456"/>
                <a:gd name="T7" fmla="*/ 458 h 2573"/>
                <a:gd name="T8" fmla="*/ 3663 w 4456"/>
                <a:gd name="T9" fmla="*/ 2115 h 2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56" h="2573">
                  <a:moveTo>
                    <a:pt x="3663" y="2115"/>
                  </a:moveTo>
                  <a:cubicBezTo>
                    <a:pt x="2870" y="2573"/>
                    <a:pt x="1585" y="2573"/>
                    <a:pt x="793" y="2115"/>
                  </a:cubicBezTo>
                  <a:cubicBezTo>
                    <a:pt x="0" y="1658"/>
                    <a:pt x="0" y="916"/>
                    <a:pt x="793" y="458"/>
                  </a:cubicBezTo>
                  <a:cubicBezTo>
                    <a:pt x="1585" y="0"/>
                    <a:pt x="2870" y="0"/>
                    <a:pt x="3663" y="458"/>
                  </a:cubicBezTo>
                  <a:cubicBezTo>
                    <a:pt x="4456" y="916"/>
                    <a:pt x="4456" y="1658"/>
                    <a:pt x="3663" y="2115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CA780B14-EDA1-8041-89FE-4FED62B6C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8988" y="4160838"/>
              <a:ext cx="12652375" cy="7308850"/>
            </a:xfrm>
            <a:custGeom>
              <a:avLst/>
              <a:gdLst>
                <a:gd name="T0" fmla="*/ 3768 w 4583"/>
                <a:gd name="T1" fmla="*/ 2175 h 2646"/>
                <a:gd name="T2" fmla="*/ 816 w 4583"/>
                <a:gd name="T3" fmla="*/ 2175 h 2646"/>
                <a:gd name="T4" fmla="*/ 816 w 4583"/>
                <a:gd name="T5" fmla="*/ 470 h 2646"/>
                <a:gd name="T6" fmla="*/ 3768 w 4583"/>
                <a:gd name="T7" fmla="*/ 470 h 2646"/>
                <a:gd name="T8" fmla="*/ 3768 w 4583"/>
                <a:gd name="T9" fmla="*/ 2175 h 2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3" h="2646">
                  <a:moveTo>
                    <a:pt x="3768" y="2175"/>
                  </a:moveTo>
                  <a:cubicBezTo>
                    <a:pt x="2953" y="2646"/>
                    <a:pt x="1631" y="2646"/>
                    <a:pt x="816" y="2175"/>
                  </a:cubicBezTo>
                  <a:cubicBezTo>
                    <a:pt x="0" y="1704"/>
                    <a:pt x="0" y="941"/>
                    <a:pt x="816" y="470"/>
                  </a:cubicBezTo>
                  <a:cubicBezTo>
                    <a:pt x="1631" y="0"/>
                    <a:pt x="2953" y="0"/>
                    <a:pt x="3768" y="470"/>
                  </a:cubicBezTo>
                  <a:cubicBezTo>
                    <a:pt x="4583" y="941"/>
                    <a:pt x="4583" y="1704"/>
                    <a:pt x="3768" y="2175"/>
                  </a:cubicBez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F5758119-1C65-7A46-AFCC-E78F245F9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5763" y="5392738"/>
              <a:ext cx="8380413" cy="4843463"/>
            </a:xfrm>
            <a:custGeom>
              <a:avLst/>
              <a:gdLst>
                <a:gd name="T0" fmla="*/ 2496 w 3036"/>
                <a:gd name="T1" fmla="*/ 1441 h 1753"/>
                <a:gd name="T2" fmla="*/ 540 w 3036"/>
                <a:gd name="T3" fmla="*/ 1441 h 1753"/>
                <a:gd name="T4" fmla="*/ 540 w 3036"/>
                <a:gd name="T5" fmla="*/ 312 h 1753"/>
                <a:gd name="T6" fmla="*/ 2496 w 3036"/>
                <a:gd name="T7" fmla="*/ 312 h 1753"/>
                <a:gd name="T8" fmla="*/ 2496 w 3036"/>
                <a:gd name="T9" fmla="*/ 1441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36" h="1753">
                  <a:moveTo>
                    <a:pt x="2496" y="1441"/>
                  </a:moveTo>
                  <a:cubicBezTo>
                    <a:pt x="1956" y="1753"/>
                    <a:pt x="1080" y="1753"/>
                    <a:pt x="540" y="1441"/>
                  </a:cubicBezTo>
                  <a:cubicBezTo>
                    <a:pt x="0" y="1129"/>
                    <a:pt x="0" y="624"/>
                    <a:pt x="540" y="312"/>
                  </a:cubicBezTo>
                  <a:cubicBezTo>
                    <a:pt x="1080" y="0"/>
                    <a:pt x="1956" y="0"/>
                    <a:pt x="2496" y="312"/>
                  </a:cubicBezTo>
                  <a:cubicBezTo>
                    <a:pt x="3036" y="624"/>
                    <a:pt x="3036" y="1129"/>
                    <a:pt x="2496" y="1441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D930A51C-6CC2-A543-9BFC-30DE1D6EE7C5}"/>
              </a:ext>
            </a:extLst>
          </p:cNvPr>
          <p:cNvGrpSpPr/>
          <p:nvPr/>
        </p:nvGrpSpPr>
        <p:grpSpPr>
          <a:xfrm>
            <a:off x="6761163" y="2543320"/>
            <a:ext cx="6751638" cy="5302250"/>
            <a:chOff x="8831263" y="4483101"/>
            <a:chExt cx="6751638" cy="5302250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32C3875-67C1-8348-81EC-744DD6797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363" y="7810501"/>
              <a:ext cx="3175" cy="15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AEE152D5-EFAA-314A-973B-7938B35EA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363" y="781050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94C4E91A-8F7B-534C-B70C-0CDF852078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1263" y="5426076"/>
              <a:ext cx="6657975" cy="3844925"/>
            </a:xfrm>
            <a:custGeom>
              <a:avLst/>
              <a:gdLst>
                <a:gd name="T0" fmla="*/ 0 w 4194"/>
                <a:gd name="T1" fmla="*/ 1455 h 2422"/>
                <a:gd name="T2" fmla="*/ 2516 w 4194"/>
                <a:gd name="T3" fmla="*/ 0 h 2422"/>
                <a:gd name="T4" fmla="*/ 4194 w 4194"/>
                <a:gd name="T5" fmla="*/ 969 h 2422"/>
                <a:gd name="T6" fmla="*/ 1678 w 4194"/>
                <a:gd name="T7" fmla="*/ 2422 h 2422"/>
                <a:gd name="T8" fmla="*/ 0 w 4194"/>
                <a:gd name="T9" fmla="*/ 1455 h 2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94" h="2422">
                  <a:moveTo>
                    <a:pt x="0" y="1455"/>
                  </a:moveTo>
                  <a:lnTo>
                    <a:pt x="2516" y="0"/>
                  </a:lnTo>
                  <a:lnTo>
                    <a:pt x="4194" y="969"/>
                  </a:lnTo>
                  <a:lnTo>
                    <a:pt x="1678" y="2422"/>
                  </a:lnTo>
                  <a:lnTo>
                    <a:pt x="0" y="1455"/>
                  </a:lnTo>
                  <a:close/>
                </a:path>
              </a:pathLst>
            </a:custGeom>
            <a:solidFill>
              <a:srgbClr val="FD7F7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D9A9B72A-913A-1445-B001-04ED33724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5088" y="6964363"/>
              <a:ext cx="4087813" cy="2820988"/>
            </a:xfrm>
            <a:custGeom>
              <a:avLst/>
              <a:gdLst>
                <a:gd name="T0" fmla="*/ 0 w 1481"/>
                <a:gd name="T1" fmla="*/ 835 h 1021"/>
                <a:gd name="T2" fmla="*/ 0 w 1481"/>
                <a:gd name="T3" fmla="*/ 1021 h 1021"/>
                <a:gd name="T4" fmla="*/ 1447 w 1481"/>
                <a:gd name="T5" fmla="*/ 186 h 1021"/>
                <a:gd name="T6" fmla="*/ 1447 w 1481"/>
                <a:gd name="T7" fmla="*/ 0 h 1021"/>
                <a:gd name="T8" fmla="*/ 0 w 1481"/>
                <a:gd name="T9" fmla="*/ 835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1" h="1021">
                  <a:moveTo>
                    <a:pt x="0" y="835"/>
                  </a:moveTo>
                  <a:cubicBezTo>
                    <a:pt x="34" y="897"/>
                    <a:pt x="34" y="959"/>
                    <a:pt x="0" y="1021"/>
                  </a:cubicBezTo>
                  <a:cubicBezTo>
                    <a:pt x="1447" y="186"/>
                    <a:pt x="1447" y="186"/>
                    <a:pt x="1447" y="186"/>
                  </a:cubicBezTo>
                  <a:cubicBezTo>
                    <a:pt x="1481" y="124"/>
                    <a:pt x="1481" y="62"/>
                    <a:pt x="1447" y="0"/>
                  </a:cubicBezTo>
                  <a:lnTo>
                    <a:pt x="0" y="835"/>
                  </a:lnTo>
                  <a:close/>
                </a:path>
              </a:pathLst>
            </a:custGeom>
            <a:solidFill>
              <a:srgbClr val="BA4E4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6CFA6F33-E277-8E4A-AC34-D52634FE8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1263" y="7732713"/>
              <a:ext cx="2757488" cy="2052638"/>
            </a:xfrm>
            <a:custGeom>
              <a:avLst/>
              <a:gdLst>
                <a:gd name="T0" fmla="*/ 965 w 999"/>
                <a:gd name="T1" fmla="*/ 743 h 743"/>
                <a:gd name="T2" fmla="*/ 0 w 999"/>
                <a:gd name="T3" fmla="*/ 186 h 743"/>
                <a:gd name="T4" fmla="*/ 0 w 999"/>
                <a:gd name="T5" fmla="*/ 174 h 743"/>
                <a:gd name="T6" fmla="*/ 15 w 999"/>
                <a:gd name="T7" fmla="*/ 183 h 743"/>
                <a:gd name="T8" fmla="*/ 957 w 999"/>
                <a:gd name="T9" fmla="*/ 729 h 743"/>
                <a:gd name="T10" fmla="*/ 955 w 999"/>
                <a:gd name="T11" fmla="*/ 565 h 743"/>
                <a:gd name="T12" fmla="*/ 15 w 999"/>
                <a:gd name="T13" fmla="*/ 21 h 743"/>
                <a:gd name="T14" fmla="*/ 15 w 999"/>
                <a:gd name="T15" fmla="*/ 21 h 743"/>
                <a:gd name="T16" fmla="*/ 0 w 999"/>
                <a:gd name="T17" fmla="*/ 13 h 743"/>
                <a:gd name="T18" fmla="*/ 0 w 999"/>
                <a:gd name="T19" fmla="*/ 0 h 743"/>
                <a:gd name="T20" fmla="*/ 965 w 999"/>
                <a:gd name="T21" fmla="*/ 557 h 743"/>
                <a:gd name="T22" fmla="*/ 965 w 999"/>
                <a:gd name="T23" fmla="*/ 743 h 7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9" h="743">
                  <a:moveTo>
                    <a:pt x="965" y="743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15" y="183"/>
                    <a:pt x="15" y="183"/>
                    <a:pt x="15" y="183"/>
                  </a:cubicBezTo>
                  <a:cubicBezTo>
                    <a:pt x="957" y="729"/>
                    <a:pt x="957" y="729"/>
                    <a:pt x="957" y="729"/>
                  </a:cubicBezTo>
                  <a:cubicBezTo>
                    <a:pt x="981" y="685"/>
                    <a:pt x="984" y="626"/>
                    <a:pt x="955" y="565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5" y="557"/>
                    <a:pt x="965" y="557"/>
                    <a:pt x="965" y="557"/>
                  </a:cubicBezTo>
                  <a:cubicBezTo>
                    <a:pt x="999" y="619"/>
                    <a:pt x="999" y="681"/>
                    <a:pt x="965" y="743"/>
                  </a:cubicBezTo>
                  <a:close/>
                </a:path>
              </a:pathLst>
            </a:custGeom>
            <a:solidFill>
              <a:srgbClr val="D35D5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1216CA88-CA03-934E-8CCC-7A2DE0C1A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7789863"/>
              <a:ext cx="2652713" cy="1955800"/>
            </a:xfrm>
            <a:custGeom>
              <a:avLst/>
              <a:gdLst>
                <a:gd name="T0" fmla="*/ 961 w 961"/>
                <a:gd name="T1" fmla="*/ 642 h 708"/>
                <a:gd name="T2" fmla="*/ 956 w 961"/>
                <a:gd name="T3" fmla="*/ 673 h 708"/>
                <a:gd name="T4" fmla="*/ 952 w 961"/>
                <a:gd name="T5" fmla="*/ 685 h 708"/>
                <a:gd name="T6" fmla="*/ 942 w 961"/>
                <a:gd name="T7" fmla="*/ 708 h 708"/>
                <a:gd name="T8" fmla="*/ 0 w 961"/>
                <a:gd name="T9" fmla="*/ 162 h 708"/>
                <a:gd name="T10" fmla="*/ 0 w 961"/>
                <a:gd name="T11" fmla="*/ 0 h 708"/>
                <a:gd name="T12" fmla="*/ 940 w 961"/>
                <a:gd name="T13" fmla="*/ 544 h 708"/>
                <a:gd name="T14" fmla="*/ 952 w 961"/>
                <a:gd name="T15" fmla="*/ 575 h 708"/>
                <a:gd name="T16" fmla="*/ 957 w 961"/>
                <a:gd name="T17" fmla="*/ 592 h 708"/>
                <a:gd name="T18" fmla="*/ 961 w 961"/>
                <a:gd name="T19" fmla="*/ 628 h 708"/>
                <a:gd name="T20" fmla="*/ 961 w 961"/>
                <a:gd name="T21" fmla="*/ 64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1" h="708">
                  <a:moveTo>
                    <a:pt x="961" y="642"/>
                  </a:moveTo>
                  <a:cubicBezTo>
                    <a:pt x="960" y="653"/>
                    <a:pt x="959" y="663"/>
                    <a:pt x="956" y="673"/>
                  </a:cubicBezTo>
                  <a:cubicBezTo>
                    <a:pt x="955" y="677"/>
                    <a:pt x="954" y="681"/>
                    <a:pt x="952" y="685"/>
                  </a:cubicBezTo>
                  <a:cubicBezTo>
                    <a:pt x="950" y="693"/>
                    <a:pt x="946" y="701"/>
                    <a:pt x="942" y="708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40" y="544"/>
                    <a:pt x="940" y="544"/>
                    <a:pt x="940" y="544"/>
                  </a:cubicBezTo>
                  <a:cubicBezTo>
                    <a:pt x="945" y="554"/>
                    <a:pt x="949" y="565"/>
                    <a:pt x="952" y="575"/>
                  </a:cubicBezTo>
                  <a:cubicBezTo>
                    <a:pt x="954" y="581"/>
                    <a:pt x="956" y="586"/>
                    <a:pt x="957" y="592"/>
                  </a:cubicBezTo>
                  <a:cubicBezTo>
                    <a:pt x="959" y="604"/>
                    <a:pt x="961" y="616"/>
                    <a:pt x="961" y="628"/>
                  </a:cubicBezTo>
                  <a:cubicBezTo>
                    <a:pt x="961" y="633"/>
                    <a:pt x="961" y="637"/>
                    <a:pt x="961" y="642"/>
                  </a:cubicBezTo>
                  <a:close/>
                </a:path>
              </a:pathLst>
            </a:custGeom>
            <a:solidFill>
              <a:srgbClr val="F7EE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BB90D3D1-AD98-3344-A15B-4EFBAEA8B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7859713"/>
              <a:ext cx="2641600" cy="1566863"/>
            </a:xfrm>
            <a:custGeom>
              <a:avLst/>
              <a:gdLst>
                <a:gd name="T0" fmla="*/ 957 w 957"/>
                <a:gd name="T1" fmla="*/ 567 h 567"/>
                <a:gd name="T2" fmla="*/ 0 w 957"/>
                <a:gd name="T3" fmla="*/ 15 h 567"/>
                <a:gd name="T4" fmla="*/ 0 w 957"/>
                <a:gd name="T5" fmla="*/ 0 h 567"/>
                <a:gd name="T6" fmla="*/ 952 w 957"/>
                <a:gd name="T7" fmla="*/ 550 h 567"/>
                <a:gd name="T8" fmla="*/ 957 w 957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7" h="567">
                  <a:moveTo>
                    <a:pt x="957" y="567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52" y="550"/>
                    <a:pt x="952" y="550"/>
                    <a:pt x="952" y="550"/>
                  </a:cubicBezTo>
                  <a:cubicBezTo>
                    <a:pt x="954" y="556"/>
                    <a:pt x="956" y="561"/>
                    <a:pt x="957" y="567"/>
                  </a:cubicBez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AB3DEB91-A8DC-F646-8AF3-9C7EAB51D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7991476"/>
              <a:ext cx="2652713" cy="1573213"/>
            </a:xfrm>
            <a:custGeom>
              <a:avLst/>
              <a:gdLst>
                <a:gd name="T0" fmla="*/ 961 w 961"/>
                <a:gd name="T1" fmla="*/ 569 h 569"/>
                <a:gd name="T2" fmla="*/ 0 w 961"/>
                <a:gd name="T3" fmla="*/ 15 h 569"/>
                <a:gd name="T4" fmla="*/ 0 w 961"/>
                <a:gd name="T5" fmla="*/ 0 h 569"/>
                <a:gd name="T6" fmla="*/ 961 w 961"/>
                <a:gd name="T7" fmla="*/ 555 h 569"/>
                <a:gd name="T8" fmla="*/ 961 w 961"/>
                <a:gd name="T9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569">
                  <a:moveTo>
                    <a:pt x="961" y="569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61" y="555"/>
                    <a:pt x="961" y="555"/>
                    <a:pt x="961" y="555"/>
                  </a:cubicBezTo>
                  <a:cubicBezTo>
                    <a:pt x="961" y="560"/>
                    <a:pt x="961" y="564"/>
                    <a:pt x="961" y="569"/>
                  </a:cubicBez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6B91A61D-FCB1-4A48-BEA9-25053EB19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8124826"/>
              <a:ext cx="2638425" cy="1557338"/>
            </a:xfrm>
            <a:custGeom>
              <a:avLst/>
              <a:gdLst>
                <a:gd name="T0" fmla="*/ 956 w 956"/>
                <a:gd name="T1" fmla="*/ 552 h 564"/>
                <a:gd name="T2" fmla="*/ 952 w 956"/>
                <a:gd name="T3" fmla="*/ 564 h 564"/>
                <a:gd name="T4" fmla="*/ 0 w 956"/>
                <a:gd name="T5" fmla="*/ 15 h 564"/>
                <a:gd name="T6" fmla="*/ 0 w 956"/>
                <a:gd name="T7" fmla="*/ 0 h 564"/>
                <a:gd name="T8" fmla="*/ 956 w 956"/>
                <a:gd name="T9" fmla="*/ 552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6" h="564">
                  <a:moveTo>
                    <a:pt x="956" y="552"/>
                  </a:moveTo>
                  <a:cubicBezTo>
                    <a:pt x="955" y="556"/>
                    <a:pt x="954" y="560"/>
                    <a:pt x="952" y="564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56" y="552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1D0DEB8D-422A-0A41-B534-9CD584EE61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1263" y="8188326"/>
              <a:ext cx="2652713" cy="1557338"/>
            </a:xfrm>
            <a:custGeom>
              <a:avLst/>
              <a:gdLst>
                <a:gd name="T0" fmla="*/ 0 w 1671"/>
                <a:gd name="T1" fmla="*/ 16 h 981"/>
                <a:gd name="T2" fmla="*/ 26 w 1671"/>
                <a:gd name="T3" fmla="*/ 0 h 981"/>
                <a:gd name="T4" fmla="*/ 26 w 1671"/>
                <a:gd name="T5" fmla="*/ 19 h 981"/>
                <a:gd name="T6" fmla="*/ 1671 w 1671"/>
                <a:gd name="T7" fmla="*/ 969 h 981"/>
                <a:gd name="T8" fmla="*/ 1664 w 1671"/>
                <a:gd name="T9" fmla="*/ 981 h 981"/>
                <a:gd name="T10" fmla="*/ 0 w 1671"/>
                <a:gd name="T11" fmla="*/ 16 h 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71" h="981">
                  <a:moveTo>
                    <a:pt x="0" y="16"/>
                  </a:moveTo>
                  <a:lnTo>
                    <a:pt x="26" y="0"/>
                  </a:lnTo>
                  <a:lnTo>
                    <a:pt x="26" y="19"/>
                  </a:lnTo>
                  <a:lnTo>
                    <a:pt x="1671" y="969"/>
                  </a:lnTo>
                  <a:lnTo>
                    <a:pt x="1664" y="981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D7F7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EC08B6C7-ADDE-A74C-BFD5-D733D9F60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4100" y="6800851"/>
              <a:ext cx="4035425" cy="2332038"/>
            </a:xfrm>
            <a:custGeom>
              <a:avLst/>
              <a:gdLst>
                <a:gd name="T0" fmla="*/ 26 w 2542"/>
                <a:gd name="T1" fmla="*/ 1469 h 1469"/>
                <a:gd name="T2" fmla="*/ 2542 w 2542"/>
                <a:gd name="T3" fmla="*/ 16 h 1469"/>
                <a:gd name="T4" fmla="*/ 2516 w 2542"/>
                <a:gd name="T5" fmla="*/ 0 h 1469"/>
                <a:gd name="T6" fmla="*/ 0 w 2542"/>
                <a:gd name="T7" fmla="*/ 1455 h 1469"/>
                <a:gd name="T8" fmla="*/ 26 w 2542"/>
                <a:gd name="T9" fmla="*/ 1469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2" h="1469">
                  <a:moveTo>
                    <a:pt x="26" y="1469"/>
                  </a:moveTo>
                  <a:lnTo>
                    <a:pt x="2542" y="16"/>
                  </a:lnTo>
                  <a:lnTo>
                    <a:pt x="2516" y="0"/>
                  </a:lnTo>
                  <a:lnTo>
                    <a:pt x="0" y="1455"/>
                  </a:lnTo>
                  <a:lnTo>
                    <a:pt x="26" y="1469"/>
                  </a:lnTo>
                  <a:close/>
                </a:path>
              </a:pathLst>
            </a:custGeom>
            <a:solidFill>
              <a:srgbClr val="BA4E4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F3C8BB71-E3BD-D346-9972-E942D0BB6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3363" y="4483101"/>
              <a:ext cx="3175" cy="15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96324BBC-DDC1-9A48-A572-06032A53A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363" y="4483101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6204D4DC-9C0B-6F4E-9720-94B23DC87804}"/>
              </a:ext>
            </a:extLst>
          </p:cNvPr>
          <p:cNvGrpSpPr/>
          <p:nvPr/>
        </p:nvGrpSpPr>
        <p:grpSpPr>
          <a:xfrm>
            <a:off x="13463588" y="6510482"/>
            <a:ext cx="960437" cy="668338"/>
            <a:chOff x="15533688" y="8450263"/>
            <a:chExt cx="960437" cy="668338"/>
          </a:xfrm>
        </p:grpSpPr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36763A06-EC6C-7848-82D3-9447DA0FF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33688" y="8450263"/>
              <a:ext cx="481013" cy="668338"/>
            </a:xfrm>
            <a:custGeom>
              <a:avLst/>
              <a:gdLst>
                <a:gd name="T0" fmla="*/ 303 w 303"/>
                <a:gd name="T1" fmla="*/ 0 h 421"/>
                <a:gd name="T2" fmla="*/ 0 w 303"/>
                <a:gd name="T3" fmla="*/ 246 h 421"/>
                <a:gd name="T4" fmla="*/ 303 w 303"/>
                <a:gd name="T5" fmla="*/ 421 h 421"/>
                <a:gd name="T6" fmla="*/ 303 w 303"/>
                <a:gd name="T7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3" h="421">
                  <a:moveTo>
                    <a:pt x="303" y="0"/>
                  </a:moveTo>
                  <a:lnTo>
                    <a:pt x="0" y="246"/>
                  </a:lnTo>
                  <a:lnTo>
                    <a:pt x="303" y="421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2B266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C3B85CC8-4B27-3146-A637-8593A4759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14700" y="8450263"/>
              <a:ext cx="479425" cy="668338"/>
            </a:xfrm>
            <a:custGeom>
              <a:avLst/>
              <a:gdLst>
                <a:gd name="T0" fmla="*/ 302 w 302"/>
                <a:gd name="T1" fmla="*/ 246 h 421"/>
                <a:gd name="T2" fmla="*/ 0 w 302"/>
                <a:gd name="T3" fmla="*/ 0 h 421"/>
                <a:gd name="T4" fmla="*/ 0 w 302"/>
                <a:gd name="T5" fmla="*/ 421 h 421"/>
                <a:gd name="T6" fmla="*/ 302 w 302"/>
                <a:gd name="T7" fmla="*/ 24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" h="421">
                  <a:moveTo>
                    <a:pt x="302" y="246"/>
                  </a:moveTo>
                  <a:lnTo>
                    <a:pt x="0" y="0"/>
                  </a:lnTo>
                  <a:lnTo>
                    <a:pt x="0" y="421"/>
                  </a:lnTo>
                  <a:lnTo>
                    <a:pt x="302" y="246"/>
                  </a:lnTo>
                  <a:close/>
                </a:path>
              </a:pathLst>
            </a:custGeom>
            <a:solidFill>
              <a:srgbClr val="3A307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F3F41D9E-F5F9-2B41-88D4-A584308F41B3}"/>
              </a:ext>
            </a:extLst>
          </p:cNvPr>
          <p:cNvGrpSpPr/>
          <p:nvPr/>
        </p:nvGrpSpPr>
        <p:grpSpPr>
          <a:xfrm>
            <a:off x="8147050" y="3413270"/>
            <a:ext cx="501650" cy="368300"/>
            <a:chOff x="10217150" y="5353051"/>
            <a:chExt cx="501650" cy="368300"/>
          </a:xfrm>
        </p:grpSpPr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03383256-9949-CD40-8D21-27BCAD8E4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7150" y="5414963"/>
              <a:ext cx="501650" cy="306388"/>
            </a:xfrm>
            <a:custGeom>
              <a:avLst/>
              <a:gdLst>
                <a:gd name="T0" fmla="*/ 2 w 182"/>
                <a:gd name="T1" fmla="*/ 44 h 111"/>
                <a:gd name="T2" fmla="*/ 27 w 182"/>
                <a:gd name="T3" fmla="*/ 18 h 111"/>
                <a:gd name="T4" fmla="*/ 44 w 182"/>
                <a:gd name="T5" fmla="*/ 10 h 111"/>
                <a:gd name="T6" fmla="*/ 137 w 182"/>
                <a:gd name="T7" fmla="*/ 10 h 111"/>
                <a:gd name="T8" fmla="*/ 155 w 182"/>
                <a:gd name="T9" fmla="*/ 18 h 111"/>
                <a:gd name="T10" fmla="*/ 180 w 182"/>
                <a:gd name="T11" fmla="*/ 44 h 111"/>
                <a:gd name="T12" fmla="*/ 182 w 182"/>
                <a:gd name="T13" fmla="*/ 55 h 111"/>
                <a:gd name="T14" fmla="*/ 155 w 182"/>
                <a:gd name="T15" fmla="*/ 93 h 111"/>
                <a:gd name="T16" fmla="*/ 140 w 182"/>
                <a:gd name="T17" fmla="*/ 100 h 111"/>
                <a:gd name="T18" fmla="*/ 42 w 182"/>
                <a:gd name="T19" fmla="*/ 100 h 111"/>
                <a:gd name="T20" fmla="*/ 27 w 182"/>
                <a:gd name="T21" fmla="*/ 93 h 111"/>
                <a:gd name="T22" fmla="*/ 0 w 182"/>
                <a:gd name="T23" fmla="*/ 55 h 111"/>
                <a:gd name="T24" fmla="*/ 2 w 182"/>
                <a:gd name="T25" fmla="*/ 44 h 111"/>
                <a:gd name="T26" fmla="*/ 134 w 182"/>
                <a:gd name="T27" fmla="*/ 30 h 111"/>
                <a:gd name="T28" fmla="*/ 47 w 182"/>
                <a:gd name="T29" fmla="*/ 30 h 111"/>
                <a:gd name="T30" fmla="*/ 33 w 182"/>
                <a:gd name="T31" fmla="*/ 44 h 111"/>
                <a:gd name="T32" fmla="*/ 44 w 182"/>
                <a:gd name="T33" fmla="*/ 79 h 111"/>
                <a:gd name="T34" fmla="*/ 47 w 182"/>
                <a:gd name="T35" fmla="*/ 81 h 111"/>
                <a:gd name="T36" fmla="*/ 134 w 182"/>
                <a:gd name="T37" fmla="*/ 81 h 111"/>
                <a:gd name="T38" fmla="*/ 137 w 182"/>
                <a:gd name="T39" fmla="*/ 79 h 111"/>
                <a:gd name="T40" fmla="*/ 149 w 182"/>
                <a:gd name="T41" fmla="*/ 44 h 111"/>
                <a:gd name="T42" fmla="*/ 134 w 182"/>
                <a:gd name="T43" fmla="*/ 3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111">
                  <a:moveTo>
                    <a:pt x="2" y="44"/>
                  </a:moveTo>
                  <a:cubicBezTo>
                    <a:pt x="5" y="35"/>
                    <a:pt x="14" y="26"/>
                    <a:pt x="27" y="18"/>
                  </a:cubicBezTo>
                  <a:cubicBezTo>
                    <a:pt x="32" y="15"/>
                    <a:pt x="38" y="12"/>
                    <a:pt x="44" y="10"/>
                  </a:cubicBezTo>
                  <a:cubicBezTo>
                    <a:pt x="73" y="0"/>
                    <a:pt x="109" y="0"/>
                    <a:pt x="137" y="10"/>
                  </a:cubicBezTo>
                  <a:cubicBezTo>
                    <a:pt x="144" y="12"/>
                    <a:pt x="150" y="15"/>
                    <a:pt x="155" y="18"/>
                  </a:cubicBezTo>
                  <a:cubicBezTo>
                    <a:pt x="168" y="26"/>
                    <a:pt x="176" y="35"/>
                    <a:pt x="180" y="44"/>
                  </a:cubicBezTo>
                  <a:cubicBezTo>
                    <a:pt x="181" y="48"/>
                    <a:pt x="182" y="52"/>
                    <a:pt x="182" y="55"/>
                  </a:cubicBezTo>
                  <a:cubicBezTo>
                    <a:pt x="182" y="69"/>
                    <a:pt x="173" y="82"/>
                    <a:pt x="155" y="93"/>
                  </a:cubicBezTo>
                  <a:cubicBezTo>
                    <a:pt x="151" y="95"/>
                    <a:pt x="145" y="98"/>
                    <a:pt x="140" y="100"/>
                  </a:cubicBezTo>
                  <a:cubicBezTo>
                    <a:pt x="110" y="111"/>
                    <a:pt x="72" y="111"/>
                    <a:pt x="42" y="100"/>
                  </a:cubicBezTo>
                  <a:cubicBezTo>
                    <a:pt x="37" y="98"/>
                    <a:pt x="31" y="95"/>
                    <a:pt x="27" y="93"/>
                  </a:cubicBezTo>
                  <a:cubicBezTo>
                    <a:pt x="9" y="82"/>
                    <a:pt x="0" y="69"/>
                    <a:pt x="0" y="55"/>
                  </a:cubicBezTo>
                  <a:cubicBezTo>
                    <a:pt x="0" y="52"/>
                    <a:pt x="1" y="48"/>
                    <a:pt x="2" y="44"/>
                  </a:cubicBezTo>
                  <a:close/>
                  <a:moveTo>
                    <a:pt x="134" y="30"/>
                  </a:moveTo>
                  <a:cubicBezTo>
                    <a:pt x="110" y="16"/>
                    <a:pt x="71" y="16"/>
                    <a:pt x="47" y="30"/>
                  </a:cubicBezTo>
                  <a:cubicBezTo>
                    <a:pt x="40" y="34"/>
                    <a:pt x="35" y="39"/>
                    <a:pt x="33" y="44"/>
                  </a:cubicBezTo>
                  <a:cubicBezTo>
                    <a:pt x="26" y="56"/>
                    <a:pt x="30" y="69"/>
                    <a:pt x="44" y="79"/>
                  </a:cubicBezTo>
                  <a:cubicBezTo>
                    <a:pt x="45" y="79"/>
                    <a:pt x="46" y="80"/>
                    <a:pt x="47" y="81"/>
                  </a:cubicBezTo>
                  <a:cubicBezTo>
                    <a:pt x="71" y="94"/>
                    <a:pt x="110" y="94"/>
                    <a:pt x="134" y="81"/>
                  </a:cubicBezTo>
                  <a:cubicBezTo>
                    <a:pt x="135" y="80"/>
                    <a:pt x="136" y="79"/>
                    <a:pt x="137" y="79"/>
                  </a:cubicBezTo>
                  <a:cubicBezTo>
                    <a:pt x="152" y="69"/>
                    <a:pt x="156" y="56"/>
                    <a:pt x="149" y="44"/>
                  </a:cubicBezTo>
                  <a:cubicBezTo>
                    <a:pt x="147" y="39"/>
                    <a:pt x="142" y="34"/>
                    <a:pt x="134" y="3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93CCBE03-67AB-8143-8690-03778DA55C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7150" y="5384801"/>
              <a:ext cx="501650" cy="306388"/>
            </a:xfrm>
            <a:custGeom>
              <a:avLst/>
              <a:gdLst>
                <a:gd name="T0" fmla="*/ 27 w 182"/>
                <a:gd name="T1" fmla="*/ 7 h 111"/>
                <a:gd name="T2" fmla="*/ 42 w 182"/>
                <a:gd name="T3" fmla="*/ 0 h 111"/>
                <a:gd name="T4" fmla="*/ 140 w 182"/>
                <a:gd name="T5" fmla="*/ 0 h 111"/>
                <a:gd name="T6" fmla="*/ 155 w 182"/>
                <a:gd name="T7" fmla="*/ 7 h 111"/>
                <a:gd name="T8" fmla="*/ 182 w 182"/>
                <a:gd name="T9" fmla="*/ 44 h 111"/>
                <a:gd name="T10" fmla="*/ 182 w 182"/>
                <a:gd name="T11" fmla="*/ 66 h 111"/>
                <a:gd name="T12" fmla="*/ 155 w 182"/>
                <a:gd name="T13" fmla="*/ 104 h 111"/>
                <a:gd name="T14" fmla="*/ 140 w 182"/>
                <a:gd name="T15" fmla="*/ 111 h 111"/>
                <a:gd name="T16" fmla="*/ 42 w 182"/>
                <a:gd name="T17" fmla="*/ 111 h 111"/>
                <a:gd name="T18" fmla="*/ 27 w 182"/>
                <a:gd name="T19" fmla="*/ 104 h 111"/>
                <a:gd name="T20" fmla="*/ 0 w 182"/>
                <a:gd name="T21" fmla="*/ 66 h 111"/>
                <a:gd name="T22" fmla="*/ 0 w 182"/>
                <a:gd name="T23" fmla="*/ 44 h 111"/>
                <a:gd name="T24" fmla="*/ 27 w 182"/>
                <a:gd name="T25" fmla="*/ 7 h 111"/>
                <a:gd name="T26" fmla="*/ 134 w 182"/>
                <a:gd name="T27" fmla="*/ 70 h 111"/>
                <a:gd name="T28" fmla="*/ 149 w 182"/>
                <a:gd name="T29" fmla="*/ 55 h 111"/>
                <a:gd name="T30" fmla="*/ 134 w 182"/>
                <a:gd name="T31" fmla="*/ 41 h 111"/>
                <a:gd name="T32" fmla="*/ 47 w 182"/>
                <a:gd name="T33" fmla="*/ 41 h 111"/>
                <a:gd name="T34" fmla="*/ 33 w 182"/>
                <a:gd name="T35" fmla="*/ 55 h 111"/>
                <a:gd name="T36" fmla="*/ 47 w 182"/>
                <a:gd name="T37" fmla="*/ 70 h 111"/>
                <a:gd name="T38" fmla="*/ 134 w 182"/>
                <a:gd name="T39" fmla="*/ 7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2" h="111">
                  <a:moveTo>
                    <a:pt x="27" y="7"/>
                  </a:moveTo>
                  <a:cubicBezTo>
                    <a:pt x="31" y="5"/>
                    <a:pt x="37" y="2"/>
                    <a:pt x="42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5" y="2"/>
                    <a:pt x="151" y="5"/>
                    <a:pt x="155" y="7"/>
                  </a:cubicBezTo>
                  <a:cubicBezTo>
                    <a:pt x="173" y="18"/>
                    <a:pt x="182" y="31"/>
                    <a:pt x="182" y="44"/>
                  </a:cubicBezTo>
                  <a:cubicBezTo>
                    <a:pt x="182" y="66"/>
                    <a:pt x="182" y="66"/>
                    <a:pt x="182" y="66"/>
                  </a:cubicBezTo>
                  <a:cubicBezTo>
                    <a:pt x="182" y="80"/>
                    <a:pt x="173" y="93"/>
                    <a:pt x="155" y="104"/>
                  </a:cubicBezTo>
                  <a:cubicBezTo>
                    <a:pt x="151" y="106"/>
                    <a:pt x="145" y="109"/>
                    <a:pt x="140" y="111"/>
                  </a:cubicBezTo>
                  <a:cubicBezTo>
                    <a:pt x="42" y="111"/>
                    <a:pt x="42" y="111"/>
                    <a:pt x="42" y="111"/>
                  </a:cubicBezTo>
                  <a:cubicBezTo>
                    <a:pt x="37" y="109"/>
                    <a:pt x="31" y="106"/>
                    <a:pt x="27" y="104"/>
                  </a:cubicBezTo>
                  <a:cubicBezTo>
                    <a:pt x="9" y="93"/>
                    <a:pt x="0" y="80"/>
                    <a:pt x="0" y="6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1"/>
                    <a:pt x="9" y="18"/>
                    <a:pt x="27" y="7"/>
                  </a:cubicBezTo>
                  <a:close/>
                  <a:moveTo>
                    <a:pt x="134" y="70"/>
                  </a:moveTo>
                  <a:cubicBezTo>
                    <a:pt x="142" y="65"/>
                    <a:pt x="147" y="61"/>
                    <a:pt x="149" y="55"/>
                  </a:cubicBezTo>
                  <a:cubicBezTo>
                    <a:pt x="147" y="50"/>
                    <a:pt x="142" y="45"/>
                    <a:pt x="134" y="41"/>
                  </a:cubicBezTo>
                  <a:cubicBezTo>
                    <a:pt x="110" y="27"/>
                    <a:pt x="71" y="27"/>
                    <a:pt x="47" y="41"/>
                  </a:cubicBezTo>
                  <a:cubicBezTo>
                    <a:pt x="40" y="45"/>
                    <a:pt x="35" y="50"/>
                    <a:pt x="33" y="55"/>
                  </a:cubicBezTo>
                  <a:cubicBezTo>
                    <a:pt x="35" y="61"/>
                    <a:pt x="40" y="65"/>
                    <a:pt x="47" y="70"/>
                  </a:cubicBezTo>
                  <a:cubicBezTo>
                    <a:pt x="71" y="83"/>
                    <a:pt x="110" y="83"/>
                    <a:pt x="134" y="70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9561E6C5-99A9-CE4A-A846-2B45066E52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7150" y="5353051"/>
              <a:ext cx="501650" cy="304800"/>
            </a:xfrm>
            <a:custGeom>
              <a:avLst/>
              <a:gdLst>
                <a:gd name="T0" fmla="*/ 27 w 182"/>
                <a:gd name="T1" fmla="*/ 18 h 110"/>
                <a:gd name="T2" fmla="*/ 42 w 182"/>
                <a:gd name="T3" fmla="*/ 11 h 110"/>
                <a:gd name="T4" fmla="*/ 140 w 182"/>
                <a:gd name="T5" fmla="*/ 11 h 110"/>
                <a:gd name="T6" fmla="*/ 155 w 182"/>
                <a:gd name="T7" fmla="*/ 18 h 110"/>
                <a:gd name="T8" fmla="*/ 182 w 182"/>
                <a:gd name="T9" fmla="*/ 55 h 110"/>
                <a:gd name="T10" fmla="*/ 180 w 182"/>
                <a:gd name="T11" fmla="*/ 66 h 110"/>
                <a:gd name="T12" fmla="*/ 155 w 182"/>
                <a:gd name="T13" fmla="*/ 93 h 110"/>
                <a:gd name="T14" fmla="*/ 137 w 182"/>
                <a:gd name="T15" fmla="*/ 101 h 110"/>
                <a:gd name="T16" fmla="*/ 44 w 182"/>
                <a:gd name="T17" fmla="*/ 101 h 110"/>
                <a:gd name="T18" fmla="*/ 27 w 182"/>
                <a:gd name="T19" fmla="*/ 93 h 110"/>
                <a:gd name="T20" fmla="*/ 2 w 182"/>
                <a:gd name="T21" fmla="*/ 66 h 110"/>
                <a:gd name="T22" fmla="*/ 0 w 182"/>
                <a:gd name="T23" fmla="*/ 55 h 110"/>
                <a:gd name="T24" fmla="*/ 27 w 182"/>
                <a:gd name="T25" fmla="*/ 18 h 110"/>
                <a:gd name="T26" fmla="*/ 33 w 182"/>
                <a:gd name="T27" fmla="*/ 66 h 110"/>
                <a:gd name="T28" fmla="*/ 47 w 182"/>
                <a:gd name="T29" fmla="*/ 81 h 110"/>
                <a:gd name="T30" fmla="*/ 134 w 182"/>
                <a:gd name="T31" fmla="*/ 81 h 110"/>
                <a:gd name="T32" fmla="*/ 149 w 182"/>
                <a:gd name="T33" fmla="*/ 66 h 110"/>
                <a:gd name="T34" fmla="*/ 137 w 182"/>
                <a:gd name="T35" fmla="*/ 32 h 110"/>
                <a:gd name="T36" fmla="*/ 134 w 182"/>
                <a:gd name="T37" fmla="*/ 30 h 110"/>
                <a:gd name="T38" fmla="*/ 47 w 182"/>
                <a:gd name="T39" fmla="*/ 30 h 110"/>
                <a:gd name="T40" fmla="*/ 44 w 182"/>
                <a:gd name="T41" fmla="*/ 32 h 110"/>
                <a:gd name="T42" fmla="*/ 33 w 182"/>
                <a:gd name="T43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82" h="110">
                  <a:moveTo>
                    <a:pt x="27" y="18"/>
                  </a:moveTo>
                  <a:cubicBezTo>
                    <a:pt x="31" y="16"/>
                    <a:pt x="37" y="13"/>
                    <a:pt x="42" y="11"/>
                  </a:cubicBezTo>
                  <a:cubicBezTo>
                    <a:pt x="72" y="0"/>
                    <a:pt x="110" y="0"/>
                    <a:pt x="140" y="11"/>
                  </a:cubicBezTo>
                  <a:cubicBezTo>
                    <a:pt x="145" y="13"/>
                    <a:pt x="151" y="16"/>
                    <a:pt x="155" y="18"/>
                  </a:cubicBezTo>
                  <a:cubicBezTo>
                    <a:pt x="173" y="29"/>
                    <a:pt x="182" y="42"/>
                    <a:pt x="182" y="55"/>
                  </a:cubicBezTo>
                  <a:cubicBezTo>
                    <a:pt x="182" y="59"/>
                    <a:pt x="181" y="63"/>
                    <a:pt x="180" y="66"/>
                  </a:cubicBezTo>
                  <a:cubicBezTo>
                    <a:pt x="176" y="76"/>
                    <a:pt x="168" y="85"/>
                    <a:pt x="155" y="93"/>
                  </a:cubicBezTo>
                  <a:cubicBezTo>
                    <a:pt x="150" y="96"/>
                    <a:pt x="144" y="98"/>
                    <a:pt x="137" y="101"/>
                  </a:cubicBezTo>
                  <a:cubicBezTo>
                    <a:pt x="109" y="110"/>
                    <a:pt x="73" y="110"/>
                    <a:pt x="44" y="101"/>
                  </a:cubicBezTo>
                  <a:cubicBezTo>
                    <a:pt x="38" y="98"/>
                    <a:pt x="32" y="96"/>
                    <a:pt x="27" y="93"/>
                  </a:cubicBezTo>
                  <a:cubicBezTo>
                    <a:pt x="14" y="85"/>
                    <a:pt x="5" y="76"/>
                    <a:pt x="2" y="66"/>
                  </a:cubicBezTo>
                  <a:cubicBezTo>
                    <a:pt x="1" y="63"/>
                    <a:pt x="0" y="59"/>
                    <a:pt x="0" y="55"/>
                  </a:cubicBezTo>
                  <a:cubicBezTo>
                    <a:pt x="0" y="42"/>
                    <a:pt x="9" y="29"/>
                    <a:pt x="27" y="18"/>
                  </a:cubicBezTo>
                  <a:close/>
                  <a:moveTo>
                    <a:pt x="33" y="66"/>
                  </a:moveTo>
                  <a:cubicBezTo>
                    <a:pt x="35" y="72"/>
                    <a:pt x="40" y="76"/>
                    <a:pt x="47" y="81"/>
                  </a:cubicBezTo>
                  <a:cubicBezTo>
                    <a:pt x="71" y="94"/>
                    <a:pt x="110" y="94"/>
                    <a:pt x="134" y="81"/>
                  </a:cubicBezTo>
                  <a:cubicBezTo>
                    <a:pt x="142" y="76"/>
                    <a:pt x="147" y="72"/>
                    <a:pt x="149" y="66"/>
                  </a:cubicBezTo>
                  <a:cubicBezTo>
                    <a:pt x="156" y="55"/>
                    <a:pt x="152" y="42"/>
                    <a:pt x="137" y="32"/>
                  </a:cubicBezTo>
                  <a:cubicBezTo>
                    <a:pt x="136" y="32"/>
                    <a:pt x="135" y="31"/>
                    <a:pt x="134" y="30"/>
                  </a:cubicBezTo>
                  <a:cubicBezTo>
                    <a:pt x="110" y="17"/>
                    <a:pt x="71" y="17"/>
                    <a:pt x="47" y="30"/>
                  </a:cubicBezTo>
                  <a:cubicBezTo>
                    <a:pt x="46" y="31"/>
                    <a:pt x="45" y="32"/>
                    <a:pt x="44" y="32"/>
                  </a:cubicBezTo>
                  <a:cubicBezTo>
                    <a:pt x="30" y="42"/>
                    <a:pt x="26" y="55"/>
                    <a:pt x="33" y="66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5FC4F90-CC2B-734E-9F61-5D793D6CF0B5}"/>
              </a:ext>
            </a:extLst>
          </p:cNvPr>
          <p:cNvGrpSpPr/>
          <p:nvPr/>
        </p:nvGrpSpPr>
        <p:grpSpPr>
          <a:xfrm>
            <a:off x="10026650" y="8018607"/>
            <a:ext cx="1038225" cy="757238"/>
            <a:chOff x="12096750" y="9958388"/>
            <a:chExt cx="1038225" cy="757238"/>
          </a:xfrm>
        </p:grpSpPr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619993A4-8F77-CA4F-AA28-5AACF8876E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96750" y="10086976"/>
              <a:ext cx="1038225" cy="628650"/>
            </a:xfrm>
            <a:custGeom>
              <a:avLst/>
              <a:gdLst>
                <a:gd name="T0" fmla="*/ 4 w 376"/>
                <a:gd name="T1" fmla="*/ 91 h 228"/>
                <a:gd name="T2" fmla="*/ 55 w 376"/>
                <a:gd name="T3" fmla="*/ 37 h 228"/>
                <a:gd name="T4" fmla="*/ 92 w 376"/>
                <a:gd name="T5" fmla="*/ 20 h 228"/>
                <a:gd name="T6" fmla="*/ 284 w 376"/>
                <a:gd name="T7" fmla="*/ 20 h 228"/>
                <a:gd name="T8" fmla="*/ 321 w 376"/>
                <a:gd name="T9" fmla="*/ 37 h 228"/>
                <a:gd name="T10" fmla="*/ 372 w 376"/>
                <a:gd name="T11" fmla="*/ 91 h 228"/>
                <a:gd name="T12" fmla="*/ 376 w 376"/>
                <a:gd name="T13" fmla="*/ 114 h 228"/>
                <a:gd name="T14" fmla="*/ 321 w 376"/>
                <a:gd name="T15" fmla="*/ 190 h 228"/>
                <a:gd name="T16" fmla="*/ 289 w 376"/>
                <a:gd name="T17" fmla="*/ 205 h 228"/>
                <a:gd name="T18" fmla="*/ 87 w 376"/>
                <a:gd name="T19" fmla="*/ 205 h 228"/>
                <a:gd name="T20" fmla="*/ 55 w 376"/>
                <a:gd name="T21" fmla="*/ 190 h 228"/>
                <a:gd name="T22" fmla="*/ 0 w 376"/>
                <a:gd name="T23" fmla="*/ 114 h 228"/>
                <a:gd name="T24" fmla="*/ 4 w 376"/>
                <a:gd name="T25" fmla="*/ 91 h 228"/>
                <a:gd name="T26" fmla="*/ 278 w 376"/>
                <a:gd name="T27" fmla="*/ 62 h 228"/>
                <a:gd name="T28" fmla="*/ 98 w 376"/>
                <a:gd name="T29" fmla="*/ 62 h 228"/>
                <a:gd name="T30" fmla="*/ 67 w 376"/>
                <a:gd name="T31" fmla="*/ 91 h 228"/>
                <a:gd name="T32" fmla="*/ 92 w 376"/>
                <a:gd name="T33" fmla="*/ 162 h 228"/>
                <a:gd name="T34" fmla="*/ 98 w 376"/>
                <a:gd name="T35" fmla="*/ 166 h 228"/>
                <a:gd name="T36" fmla="*/ 278 w 376"/>
                <a:gd name="T37" fmla="*/ 166 h 228"/>
                <a:gd name="T38" fmla="*/ 284 w 376"/>
                <a:gd name="T39" fmla="*/ 162 h 228"/>
                <a:gd name="T40" fmla="*/ 309 w 376"/>
                <a:gd name="T41" fmla="*/ 91 h 228"/>
                <a:gd name="T42" fmla="*/ 278 w 376"/>
                <a:gd name="T43" fmla="*/ 6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228">
                  <a:moveTo>
                    <a:pt x="4" y="91"/>
                  </a:moveTo>
                  <a:cubicBezTo>
                    <a:pt x="12" y="71"/>
                    <a:pt x="29" y="52"/>
                    <a:pt x="55" y="37"/>
                  </a:cubicBezTo>
                  <a:cubicBezTo>
                    <a:pt x="66" y="30"/>
                    <a:pt x="79" y="25"/>
                    <a:pt x="92" y="20"/>
                  </a:cubicBezTo>
                  <a:cubicBezTo>
                    <a:pt x="151" y="0"/>
                    <a:pt x="225" y="0"/>
                    <a:pt x="284" y="20"/>
                  </a:cubicBezTo>
                  <a:cubicBezTo>
                    <a:pt x="297" y="25"/>
                    <a:pt x="310" y="30"/>
                    <a:pt x="321" y="37"/>
                  </a:cubicBezTo>
                  <a:cubicBezTo>
                    <a:pt x="348" y="52"/>
                    <a:pt x="364" y="71"/>
                    <a:pt x="372" y="91"/>
                  </a:cubicBezTo>
                  <a:cubicBezTo>
                    <a:pt x="375" y="99"/>
                    <a:pt x="376" y="106"/>
                    <a:pt x="376" y="114"/>
                  </a:cubicBezTo>
                  <a:cubicBezTo>
                    <a:pt x="376" y="142"/>
                    <a:pt x="358" y="169"/>
                    <a:pt x="321" y="190"/>
                  </a:cubicBezTo>
                  <a:cubicBezTo>
                    <a:pt x="311" y="196"/>
                    <a:pt x="300" y="201"/>
                    <a:pt x="289" y="205"/>
                  </a:cubicBezTo>
                  <a:cubicBezTo>
                    <a:pt x="228" y="228"/>
                    <a:pt x="148" y="228"/>
                    <a:pt x="87" y="205"/>
                  </a:cubicBezTo>
                  <a:cubicBezTo>
                    <a:pt x="76" y="201"/>
                    <a:pt x="65" y="196"/>
                    <a:pt x="55" y="190"/>
                  </a:cubicBezTo>
                  <a:cubicBezTo>
                    <a:pt x="18" y="169"/>
                    <a:pt x="0" y="142"/>
                    <a:pt x="0" y="114"/>
                  </a:cubicBezTo>
                  <a:cubicBezTo>
                    <a:pt x="0" y="106"/>
                    <a:pt x="2" y="99"/>
                    <a:pt x="4" y="91"/>
                  </a:cubicBezTo>
                  <a:close/>
                  <a:moveTo>
                    <a:pt x="278" y="62"/>
                  </a:moveTo>
                  <a:cubicBezTo>
                    <a:pt x="228" y="33"/>
                    <a:pt x="148" y="33"/>
                    <a:pt x="98" y="62"/>
                  </a:cubicBezTo>
                  <a:cubicBezTo>
                    <a:pt x="84" y="70"/>
                    <a:pt x="73" y="80"/>
                    <a:pt x="67" y="91"/>
                  </a:cubicBezTo>
                  <a:cubicBezTo>
                    <a:pt x="54" y="115"/>
                    <a:pt x="62" y="142"/>
                    <a:pt x="92" y="162"/>
                  </a:cubicBezTo>
                  <a:cubicBezTo>
                    <a:pt x="94" y="163"/>
                    <a:pt x="96" y="164"/>
                    <a:pt x="98" y="166"/>
                  </a:cubicBezTo>
                  <a:cubicBezTo>
                    <a:pt x="148" y="194"/>
                    <a:pt x="228" y="194"/>
                    <a:pt x="278" y="166"/>
                  </a:cubicBezTo>
                  <a:cubicBezTo>
                    <a:pt x="280" y="164"/>
                    <a:pt x="282" y="163"/>
                    <a:pt x="284" y="162"/>
                  </a:cubicBezTo>
                  <a:cubicBezTo>
                    <a:pt x="314" y="142"/>
                    <a:pt x="322" y="115"/>
                    <a:pt x="309" y="91"/>
                  </a:cubicBezTo>
                  <a:cubicBezTo>
                    <a:pt x="303" y="80"/>
                    <a:pt x="292" y="70"/>
                    <a:pt x="278" y="62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5B83FB97-061B-624B-AD19-5A4DD1A38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96750" y="10021888"/>
              <a:ext cx="1038225" cy="630238"/>
            </a:xfrm>
            <a:custGeom>
              <a:avLst/>
              <a:gdLst>
                <a:gd name="T0" fmla="*/ 55 w 376"/>
                <a:gd name="T1" fmla="*/ 15 h 228"/>
                <a:gd name="T2" fmla="*/ 87 w 376"/>
                <a:gd name="T3" fmla="*/ 0 h 228"/>
                <a:gd name="T4" fmla="*/ 289 w 376"/>
                <a:gd name="T5" fmla="*/ 0 h 228"/>
                <a:gd name="T6" fmla="*/ 321 w 376"/>
                <a:gd name="T7" fmla="*/ 15 h 228"/>
                <a:gd name="T8" fmla="*/ 376 w 376"/>
                <a:gd name="T9" fmla="*/ 91 h 228"/>
                <a:gd name="T10" fmla="*/ 376 w 376"/>
                <a:gd name="T11" fmla="*/ 137 h 228"/>
                <a:gd name="T12" fmla="*/ 321 w 376"/>
                <a:gd name="T13" fmla="*/ 213 h 228"/>
                <a:gd name="T14" fmla="*/ 289 w 376"/>
                <a:gd name="T15" fmla="*/ 228 h 228"/>
                <a:gd name="T16" fmla="*/ 87 w 376"/>
                <a:gd name="T17" fmla="*/ 228 h 228"/>
                <a:gd name="T18" fmla="*/ 55 w 376"/>
                <a:gd name="T19" fmla="*/ 213 h 228"/>
                <a:gd name="T20" fmla="*/ 0 w 376"/>
                <a:gd name="T21" fmla="*/ 137 h 228"/>
                <a:gd name="T22" fmla="*/ 0 w 376"/>
                <a:gd name="T23" fmla="*/ 91 h 228"/>
                <a:gd name="T24" fmla="*/ 55 w 376"/>
                <a:gd name="T25" fmla="*/ 15 h 228"/>
                <a:gd name="T26" fmla="*/ 278 w 376"/>
                <a:gd name="T27" fmla="*/ 143 h 228"/>
                <a:gd name="T28" fmla="*/ 309 w 376"/>
                <a:gd name="T29" fmla="*/ 114 h 228"/>
                <a:gd name="T30" fmla="*/ 278 w 376"/>
                <a:gd name="T31" fmla="*/ 85 h 228"/>
                <a:gd name="T32" fmla="*/ 98 w 376"/>
                <a:gd name="T33" fmla="*/ 85 h 228"/>
                <a:gd name="T34" fmla="*/ 67 w 376"/>
                <a:gd name="T35" fmla="*/ 114 h 228"/>
                <a:gd name="T36" fmla="*/ 98 w 376"/>
                <a:gd name="T37" fmla="*/ 143 h 228"/>
                <a:gd name="T38" fmla="*/ 278 w 376"/>
                <a:gd name="T39" fmla="*/ 143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6" h="228">
                  <a:moveTo>
                    <a:pt x="55" y="15"/>
                  </a:moveTo>
                  <a:cubicBezTo>
                    <a:pt x="65" y="9"/>
                    <a:pt x="76" y="4"/>
                    <a:pt x="87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300" y="4"/>
                    <a:pt x="311" y="9"/>
                    <a:pt x="321" y="15"/>
                  </a:cubicBezTo>
                  <a:cubicBezTo>
                    <a:pt x="358" y="36"/>
                    <a:pt x="376" y="64"/>
                    <a:pt x="376" y="91"/>
                  </a:cubicBezTo>
                  <a:cubicBezTo>
                    <a:pt x="376" y="137"/>
                    <a:pt x="376" y="137"/>
                    <a:pt x="376" y="137"/>
                  </a:cubicBezTo>
                  <a:cubicBezTo>
                    <a:pt x="376" y="165"/>
                    <a:pt x="358" y="192"/>
                    <a:pt x="321" y="213"/>
                  </a:cubicBezTo>
                  <a:cubicBezTo>
                    <a:pt x="311" y="219"/>
                    <a:pt x="300" y="224"/>
                    <a:pt x="289" y="228"/>
                  </a:cubicBezTo>
                  <a:cubicBezTo>
                    <a:pt x="87" y="228"/>
                    <a:pt x="87" y="228"/>
                    <a:pt x="87" y="228"/>
                  </a:cubicBezTo>
                  <a:cubicBezTo>
                    <a:pt x="76" y="224"/>
                    <a:pt x="65" y="219"/>
                    <a:pt x="55" y="213"/>
                  </a:cubicBezTo>
                  <a:cubicBezTo>
                    <a:pt x="18" y="192"/>
                    <a:pt x="0" y="165"/>
                    <a:pt x="0" y="137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64"/>
                    <a:pt x="18" y="36"/>
                    <a:pt x="55" y="15"/>
                  </a:cubicBezTo>
                  <a:close/>
                  <a:moveTo>
                    <a:pt x="278" y="143"/>
                  </a:moveTo>
                  <a:cubicBezTo>
                    <a:pt x="292" y="135"/>
                    <a:pt x="303" y="125"/>
                    <a:pt x="309" y="114"/>
                  </a:cubicBezTo>
                  <a:cubicBezTo>
                    <a:pt x="303" y="103"/>
                    <a:pt x="292" y="93"/>
                    <a:pt x="278" y="85"/>
                  </a:cubicBezTo>
                  <a:cubicBezTo>
                    <a:pt x="228" y="56"/>
                    <a:pt x="148" y="56"/>
                    <a:pt x="98" y="85"/>
                  </a:cubicBezTo>
                  <a:cubicBezTo>
                    <a:pt x="84" y="93"/>
                    <a:pt x="73" y="103"/>
                    <a:pt x="67" y="114"/>
                  </a:cubicBezTo>
                  <a:cubicBezTo>
                    <a:pt x="73" y="125"/>
                    <a:pt x="84" y="135"/>
                    <a:pt x="98" y="143"/>
                  </a:cubicBezTo>
                  <a:cubicBezTo>
                    <a:pt x="148" y="172"/>
                    <a:pt x="228" y="172"/>
                    <a:pt x="278" y="143"/>
                  </a:cubicBezTo>
                  <a:close/>
                </a:path>
              </a:pathLst>
            </a:custGeom>
            <a:solidFill>
              <a:srgbClr val="B2302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D6612594-B6AA-E94D-84AF-8835C5721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96750" y="9958388"/>
              <a:ext cx="1038225" cy="630238"/>
            </a:xfrm>
            <a:custGeom>
              <a:avLst/>
              <a:gdLst>
                <a:gd name="T0" fmla="*/ 55 w 376"/>
                <a:gd name="T1" fmla="*/ 38 h 228"/>
                <a:gd name="T2" fmla="*/ 87 w 376"/>
                <a:gd name="T3" fmla="*/ 23 h 228"/>
                <a:gd name="T4" fmla="*/ 289 w 376"/>
                <a:gd name="T5" fmla="*/ 23 h 228"/>
                <a:gd name="T6" fmla="*/ 321 w 376"/>
                <a:gd name="T7" fmla="*/ 38 h 228"/>
                <a:gd name="T8" fmla="*/ 376 w 376"/>
                <a:gd name="T9" fmla="*/ 114 h 228"/>
                <a:gd name="T10" fmla="*/ 372 w 376"/>
                <a:gd name="T11" fmla="*/ 137 h 228"/>
                <a:gd name="T12" fmla="*/ 321 w 376"/>
                <a:gd name="T13" fmla="*/ 191 h 228"/>
                <a:gd name="T14" fmla="*/ 284 w 376"/>
                <a:gd name="T15" fmla="*/ 208 h 228"/>
                <a:gd name="T16" fmla="*/ 92 w 376"/>
                <a:gd name="T17" fmla="*/ 208 h 228"/>
                <a:gd name="T18" fmla="*/ 55 w 376"/>
                <a:gd name="T19" fmla="*/ 191 h 228"/>
                <a:gd name="T20" fmla="*/ 4 w 376"/>
                <a:gd name="T21" fmla="*/ 137 h 228"/>
                <a:gd name="T22" fmla="*/ 0 w 376"/>
                <a:gd name="T23" fmla="*/ 114 h 228"/>
                <a:gd name="T24" fmla="*/ 55 w 376"/>
                <a:gd name="T25" fmla="*/ 38 h 228"/>
                <a:gd name="T26" fmla="*/ 67 w 376"/>
                <a:gd name="T27" fmla="*/ 137 h 228"/>
                <a:gd name="T28" fmla="*/ 98 w 376"/>
                <a:gd name="T29" fmla="*/ 166 h 228"/>
                <a:gd name="T30" fmla="*/ 278 w 376"/>
                <a:gd name="T31" fmla="*/ 166 h 228"/>
                <a:gd name="T32" fmla="*/ 309 w 376"/>
                <a:gd name="T33" fmla="*/ 137 h 228"/>
                <a:gd name="T34" fmla="*/ 284 w 376"/>
                <a:gd name="T35" fmla="*/ 66 h 228"/>
                <a:gd name="T36" fmla="*/ 278 w 376"/>
                <a:gd name="T37" fmla="*/ 63 h 228"/>
                <a:gd name="T38" fmla="*/ 98 w 376"/>
                <a:gd name="T39" fmla="*/ 63 h 228"/>
                <a:gd name="T40" fmla="*/ 92 w 376"/>
                <a:gd name="T41" fmla="*/ 66 h 228"/>
                <a:gd name="T42" fmla="*/ 67 w 376"/>
                <a:gd name="T43" fmla="*/ 13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228">
                  <a:moveTo>
                    <a:pt x="55" y="38"/>
                  </a:moveTo>
                  <a:cubicBezTo>
                    <a:pt x="65" y="32"/>
                    <a:pt x="76" y="27"/>
                    <a:pt x="87" y="23"/>
                  </a:cubicBezTo>
                  <a:cubicBezTo>
                    <a:pt x="148" y="0"/>
                    <a:pt x="228" y="0"/>
                    <a:pt x="289" y="23"/>
                  </a:cubicBezTo>
                  <a:cubicBezTo>
                    <a:pt x="300" y="27"/>
                    <a:pt x="311" y="32"/>
                    <a:pt x="321" y="38"/>
                  </a:cubicBezTo>
                  <a:cubicBezTo>
                    <a:pt x="358" y="59"/>
                    <a:pt x="376" y="87"/>
                    <a:pt x="376" y="114"/>
                  </a:cubicBezTo>
                  <a:cubicBezTo>
                    <a:pt x="376" y="122"/>
                    <a:pt x="375" y="130"/>
                    <a:pt x="372" y="137"/>
                  </a:cubicBezTo>
                  <a:cubicBezTo>
                    <a:pt x="364" y="157"/>
                    <a:pt x="348" y="176"/>
                    <a:pt x="321" y="191"/>
                  </a:cubicBezTo>
                  <a:cubicBezTo>
                    <a:pt x="310" y="198"/>
                    <a:pt x="297" y="203"/>
                    <a:pt x="284" y="208"/>
                  </a:cubicBezTo>
                  <a:cubicBezTo>
                    <a:pt x="225" y="228"/>
                    <a:pt x="151" y="228"/>
                    <a:pt x="92" y="208"/>
                  </a:cubicBezTo>
                  <a:cubicBezTo>
                    <a:pt x="79" y="203"/>
                    <a:pt x="66" y="198"/>
                    <a:pt x="55" y="191"/>
                  </a:cubicBezTo>
                  <a:cubicBezTo>
                    <a:pt x="29" y="176"/>
                    <a:pt x="12" y="157"/>
                    <a:pt x="4" y="137"/>
                  </a:cubicBezTo>
                  <a:cubicBezTo>
                    <a:pt x="2" y="130"/>
                    <a:pt x="0" y="122"/>
                    <a:pt x="0" y="114"/>
                  </a:cubicBezTo>
                  <a:cubicBezTo>
                    <a:pt x="0" y="87"/>
                    <a:pt x="18" y="59"/>
                    <a:pt x="55" y="38"/>
                  </a:cubicBezTo>
                  <a:close/>
                  <a:moveTo>
                    <a:pt x="67" y="137"/>
                  </a:moveTo>
                  <a:cubicBezTo>
                    <a:pt x="73" y="148"/>
                    <a:pt x="84" y="158"/>
                    <a:pt x="98" y="166"/>
                  </a:cubicBezTo>
                  <a:cubicBezTo>
                    <a:pt x="148" y="195"/>
                    <a:pt x="228" y="195"/>
                    <a:pt x="278" y="166"/>
                  </a:cubicBezTo>
                  <a:cubicBezTo>
                    <a:pt x="292" y="158"/>
                    <a:pt x="303" y="148"/>
                    <a:pt x="309" y="137"/>
                  </a:cubicBezTo>
                  <a:cubicBezTo>
                    <a:pt x="322" y="113"/>
                    <a:pt x="314" y="86"/>
                    <a:pt x="284" y="66"/>
                  </a:cubicBezTo>
                  <a:cubicBezTo>
                    <a:pt x="282" y="65"/>
                    <a:pt x="280" y="64"/>
                    <a:pt x="278" y="63"/>
                  </a:cubicBezTo>
                  <a:cubicBezTo>
                    <a:pt x="228" y="34"/>
                    <a:pt x="148" y="34"/>
                    <a:pt x="98" y="63"/>
                  </a:cubicBezTo>
                  <a:cubicBezTo>
                    <a:pt x="96" y="64"/>
                    <a:pt x="94" y="65"/>
                    <a:pt x="92" y="66"/>
                  </a:cubicBezTo>
                  <a:cubicBezTo>
                    <a:pt x="62" y="86"/>
                    <a:pt x="54" y="113"/>
                    <a:pt x="67" y="137"/>
                  </a:cubicBezTo>
                  <a:close/>
                </a:path>
              </a:pathLst>
            </a:custGeom>
            <a:solidFill>
              <a:srgbClr val="FF3E3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187D9BA-A394-0846-9CE3-7231C4EF4329}"/>
              </a:ext>
            </a:extLst>
          </p:cNvPr>
          <p:cNvGrpSpPr/>
          <p:nvPr/>
        </p:nvGrpSpPr>
        <p:grpSpPr>
          <a:xfrm>
            <a:off x="5461000" y="5146820"/>
            <a:ext cx="369888" cy="427038"/>
            <a:chOff x="7531100" y="7086601"/>
            <a:chExt cx="369888" cy="427038"/>
          </a:xfrm>
        </p:grpSpPr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4D98BB22-4F70-B54A-AAFA-AF73A1743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7086601"/>
              <a:ext cx="369888" cy="212725"/>
            </a:xfrm>
            <a:custGeom>
              <a:avLst/>
              <a:gdLst>
                <a:gd name="T0" fmla="*/ 233 w 233"/>
                <a:gd name="T1" fmla="*/ 66 h 134"/>
                <a:gd name="T2" fmla="*/ 115 w 233"/>
                <a:gd name="T3" fmla="*/ 134 h 134"/>
                <a:gd name="T4" fmla="*/ 0 w 233"/>
                <a:gd name="T5" fmla="*/ 66 h 134"/>
                <a:gd name="T6" fmla="*/ 115 w 233"/>
                <a:gd name="T7" fmla="*/ 0 h 134"/>
                <a:gd name="T8" fmla="*/ 233 w 233"/>
                <a:gd name="T9" fmla="*/ 6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134">
                  <a:moveTo>
                    <a:pt x="233" y="66"/>
                  </a:moveTo>
                  <a:lnTo>
                    <a:pt x="115" y="134"/>
                  </a:lnTo>
                  <a:lnTo>
                    <a:pt x="0" y="66"/>
                  </a:lnTo>
                  <a:lnTo>
                    <a:pt x="115" y="0"/>
                  </a:lnTo>
                  <a:lnTo>
                    <a:pt x="233" y="66"/>
                  </a:lnTo>
                  <a:close/>
                </a:path>
              </a:pathLst>
            </a:custGeom>
            <a:solidFill>
              <a:srgbClr val="E3796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2A7BEED7-B8FE-604B-9ECC-13A0FAB7E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3663" y="7191376"/>
              <a:ext cx="187325" cy="322263"/>
            </a:xfrm>
            <a:custGeom>
              <a:avLst/>
              <a:gdLst>
                <a:gd name="T0" fmla="*/ 118 w 118"/>
                <a:gd name="T1" fmla="*/ 0 h 203"/>
                <a:gd name="T2" fmla="*/ 118 w 118"/>
                <a:gd name="T3" fmla="*/ 134 h 203"/>
                <a:gd name="T4" fmla="*/ 0 w 118"/>
                <a:gd name="T5" fmla="*/ 203 h 203"/>
                <a:gd name="T6" fmla="*/ 0 w 118"/>
                <a:gd name="T7" fmla="*/ 68 h 203"/>
                <a:gd name="T8" fmla="*/ 118 w 118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03">
                  <a:moveTo>
                    <a:pt x="118" y="0"/>
                  </a:moveTo>
                  <a:lnTo>
                    <a:pt x="118" y="134"/>
                  </a:lnTo>
                  <a:lnTo>
                    <a:pt x="0" y="203"/>
                  </a:lnTo>
                  <a:lnTo>
                    <a:pt x="0" y="68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C4645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8548E2A0-E14D-4B4C-85F8-DB9A36DDD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1100" y="7191376"/>
              <a:ext cx="182563" cy="322263"/>
            </a:xfrm>
            <a:custGeom>
              <a:avLst/>
              <a:gdLst>
                <a:gd name="T0" fmla="*/ 0 w 115"/>
                <a:gd name="T1" fmla="*/ 0 h 203"/>
                <a:gd name="T2" fmla="*/ 115 w 115"/>
                <a:gd name="T3" fmla="*/ 68 h 203"/>
                <a:gd name="T4" fmla="*/ 115 w 115"/>
                <a:gd name="T5" fmla="*/ 203 h 203"/>
                <a:gd name="T6" fmla="*/ 0 w 115"/>
                <a:gd name="T7" fmla="*/ 134 h 203"/>
                <a:gd name="T8" fmla="*/ 0 w 115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3">
                  <a:moveTo>
                    <a:pt x="0" y="0"/>
                  </a:moveTo>
                  <a:lnTo>
                    <a:pt x="115" y="68"/>
                  </a:lnTo>
                  <a:lnTo>
                    <a:pt x="115" y="203"/>
                  </a:lnTo>
                  <a:lnTo>
                    <a:pt x="0" y="1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E534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6D39AADA-A3BD-F541-BB57-AD8302D03E1B}"/>
              </a:ext>
            </a:extLst>
          </p:cNvPr>
          <p:cNvGrpSpPr/>
          <p:nvPr/>
        </p:nvGrpSpPr>
        <p:grpSpPr>
          <a:xfrm>
            <a:off x="14057313" y="4072082"/>
            <a:ext cx="623888" cy="1441450"/>
            <a:chOff x="16127413" y="6011863"/>
            <a:chExt cx="623888" cy="1441450"/>
          </a:xfrm>
        </p:grpSpPr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C97AAD56-729C-E74A-94C8-73B6E4EE2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86150" y="7221538"/>
              <a:ext cx="506413" cy="231775"/>
            </a:xfrm>
            <a:custGeom>
              <a:avLst/>
              <a:gdLst>
                <a:gd name="T0" fmla="*/ 173 w 184"/>
                <a:gd name="T1" fmla="*/ 0 h 84"/>
                <a:gd name="T2" fmla="*/ 11 w 184"/>
                <a:gd name="T3" fmla="*/ 0 h 84"/>
                <a:gd name="T4" fmla="*/ 0 w 184"/>
                <a:gd name="T5" fmla="*/ 0 h 84"/>
                <a:gd name="T6" fmla="*/ 0 w 184"/>
                <a:gd name="T7" fmla="*/ 25 h 84"/>
                <a:gd name="T8" fmla="*/ 27 w 184"/>
                <a:gd name="T9" fmla="*/ 63 h 84"/>
                <a:gd name="T10" fmla="*/ 157 w 184"/>
                <a:gd name="T11" fmla="*/ 63 h 84"/>
                <a:gd name="T12" fmla="*/ 184 w 184"/>
                <a:gd name="T13" fmla="*/ 25 h 84"/>
                <a:gd name="T14" fmla="*/ 184 w 184"/>
                <a:gd name="T15" fmla="*/ 0 h 84"/>
                <a:gd name="T16" fmla="*/ 173 w 184"/>
                <a:gd name="T1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84">
                  <a:moveTo>
                    <a:pt x="17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9"/>
                    <a:pt x="9" y="52"/>
                    <a:pt x="27" y="63"/>
                  </a:cubicBezTo>
                  <a:cubicBezTo>
                    <a:pt x="63" y="84"/>
                    <a:pt x="121" y="84"/>
                    <a:pt x="157" y="63"/>
                  </a:cubicBezTo>
                  <a:cubicBezTo>
                    <a:pt x="175" y="52"/>
                    <a:pt x="184" y="39"/>
                    <a:pt x="184" y="25"/>
                  </a:cubicBezTo>
                  <a:cubicBezTo>
                    <a:pt x="184" y="0"/>
                    <a:pt x="184" y="0"/>
                    <a:pt x="184" y="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F7D01E74-C805-754E-A851-A19C98E25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86150" y="7204076"/>
              <a:ext cx="506413" cy="233363"/>
            </a:xfrm>
            <a:custGeom>
              <a:avLst/>
              <a:gdLst>
                <a:gd name="T0" fmla="*/ 173 w 184"/>
                <a:gd name="T1" fmla="*/ 0 h 84"/>
                <a:gd name="T2" fmla="*/ 11 w 184"/>
                <a:gd name="T3" fmla="*/ 0 h 84"/>
                <a:gd name="T4" fmla="*/ 0 w 184"/>
                <a:gd name="T5" fmla="*/ 0 h 84"/>
                <a:gd name="T6" fmla="*/ 0 w 184"/>
                <a:gd name="T7" fmla="*/ 25 h 84"/>
                <a:gd name="T8" fmla="*/ 27 w 184"/>
                <a:gd name="T9" fmla="*/ 63 h 84"/>
                <a:gd name="T10" fmla="*/ 157 w 184"/>
                <a:gd name="T11" fmla="*/ 63 h 84"/>
                <a:gd name="T12" fmla="*/ 184 w 184"/>
                <a:gd name="T13" fmla="*/ 25 h 84"/>
                <a:gd name="T14" fmla="*/ 184 w 184"/>
                <a:gd name="T15" fmla="*/ 0 h 84"/>
                <a:gd name="T16" fmla="*/ 173 w 184"/>
                <a:gd name="T1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84">
                  <a:moveTo>
                    <a:pt x="17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9"/>
                    <a:pt x="9" y="53"/>
                    <a:pt x="27" y="63"/>
                  </a:cubicBezTo>
                  <a:cubicBezTo>
                    <a:pt x="63" y="84"/>
                    <a:pt x="121" y="84"/>
                    <a:pt x="157" y="63"/>
                  </a:cubicBezTo>
                  <a:cubicBezTo>
                    <a:pt x="175" y="53"/>
                    <a:pt x="184" y="39"/>
                    <a:pt x="184" y="25"/>
                  </a:cubicBezTo>
                  <a:cubicBezTo>
                    <a:pt x="184" y="0"/>
                    <a:pt x="184" y="0"/>
                    <a:pt x="184" y="0"/>
                  </a:cubicBezTo>
                  <a:lnTo>
                    <a:pt x="173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8F8453DD-E9AC-9A4D-920D-9AD7865FD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0750" y="7043738"/>
              <a:ext cx="557213" cy="323850"/>
            </a:xfrm>
            <a:custGeom>
              <a:avLst/>
              <a:gdLst>
                <a:gd name="T0" fmla="*/ 166 w 202"/>
                <a:gd name="T1" fmla="*/ 96 h 117"/>
                <a:gd name="T2" fmla="*/ 36 w 202"/>
                <a:gd name="T3" fmla="*/ 96 h 117"/>
                <a:gd name="T4" fmla="*/ 36 w 202"/>
                <a:gd name="T5" fmla="*/ 21 h 117"/>
                <a:gd name="T6" fmla="*/ 166 w 202"/>
                <a:gd name="T7" fmla="*/ 21 h 117"/>
                <a:gd name="T8" fmla="*/ 166 w 202"/>
                <a:gd name="T9" fmla="*/ 96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17">
                  <a:moveTo>
                    <a:pt x="166" y="96"/>
                  </a:moveTo>
                  <a:cubicBezTo>
                    <a:pt x="130" y="117"/>
                    <a:pt x="72" y="117"/>
                    <a:pt x="36" y="96"/>
                  </a:cubicBezTo>
                  <a:cubicBezTo>
                    <a:pt x="0" y="75"/>
                    <a:pt x="0" y="41"/>
                    <a:pt x="36" y="21"/>
                  </a:cubicBezTo>
                  <a:cubicBezTo>
                    <a:pt x="72" y="0"/>
                    <a:pt x="130" y="0"/>
                    <a:pt x="166" y="21"/>
                  </a:cubicBezTo>
                  <a:cubicBezTo>
                    <a:pt x="202" y="41"/>
                    <a:pt x="202" y="75"/>
                    <a:pt x="166" y="96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9315ADE7-B465-4F47-9AA2-13D1055B0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02038" y="7124701"/>
              <a:ext cx="274638" cy="160338"/>
            </a:xfrm>
            <a:custGeom>
              <a:avLst/>
              <a:gdLst>
                <a:gd name="T0" fmla="*/ 82 w 100"/>
                <a:gd name="T1" fmla="*/ 48 h 58"/>
                <a:gd name="T2" fmla="*/ 18 w 100"/>
                <a:gd name="T3" fmla="*/ 48 h 58"/>
                <a:gd name="T4" fmla="*/ 18 w 100"/>
                <a:gd name="T5" fmla="*/ 11 h 58"/>
                <a:gd name="T6" fmla="*/ 82 w 100"/>
                <a:gd name="T7" fmla="*/ 11 h 58"/>
                <a:gd name="T8" fmla="*/ 82 w 100"/>
                <a:gd name="T9" fmla="*/ 4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58">
                  <a:moveTo>
                    <a:pt x="82" y="48"/>
                  </a:moveTo>
                  <a:cubicBezTo>
                    <a:pt x="64" y="58"/>
                    <a:pt x="36" y="58"/>
                    <a:pt x="18" y="48"/>
                  </a:cubicBezTo>
                  <a:cubicBezTo>
                    <a:pt x="0" y="38"/>
                    <a:pt x="0" y="21"/>
                    <a:pt x="18" y="11"/>
                  </a:cubicBezTo>
                  <a:cubicBezTo>
                    <a:pt x="36" y="0"/>
                    <a:pt x="64" y="0"/>
                    <a:pt x="82" y="11"/>
                  </a:cubicBezTo>
                  <a:cubicBezTo>
                    <a:pt x="100" y="21"/>
                    <a:pt x="100" y="38"/>
                    <a:pt x="82" y="48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F373D257-3C66-524A-97C4-B26AA8386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3638" y="6629401"/>
              <a:ext cx="71438" cy="596900"/>
            </a:xfrm>
            <a:custGeom>
              <a:avLst/>
              <a:gdLst>
                <a:gd name="T0" fmla="*/ 22 w 26"/>
                <a:gd name="T1" fmla="*/ 3 h 216"/>
                <a:gd name="T2" fmla="*/ 4 w 26"/>
                <a:gd name="T3" fmla="*/ 3 h 216"/>
                <a:gd name="T4" fmla="*/ 0 w 26"/>
                <a:gd name="T5" fmla="*/ 9 h 216"/>
                <a:gd name="T6" fmla="*/ 0 w 26"/>
                <a:gd name="T7" fmla="*/ 208 h 216"/>
                <a:gd name="T8" fmla="*/ 4 w 26"/>
                <a:gd name="T9" fmla="*/ 213 h 216"/>
                <a:gd name="T10" fmla="*/ 22 w 26"/>
                <a:gd name="T11" fmla="*/ 213 h 216"/>
                <a:gd name="T12" fmla="*/ 26 w 26"/>
                <a:gd name="T13" fmla="*/ 208 h 216"/>
                <a:gd name="T14" fmla="*/ 26 w 26"/>
                <a:gd name="T15" fmla="*/ 9 h 216"/>
                <a:gd name="T16" fmla="*/ 22 w 26"/>
                <a:gd name="T17" fmla="*/ 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16">
                  <a:moveTo>
                    <a:pt x="22" y="3"/>
                  </a:moveTo>
                  <a:cubicBezTo>
                    <a:pt x="17" y="0"/>
                    <a:pt x="9" y="0"/>
                    <a:pt x="4" y="3"/>
                  </a:cubicBezTo>
                  <a:cubicBezTo>
                    <a:pt x="1" y="5"/>
                    <a:pt x="0" y="7"/>
                    <a:pt x="0" y="9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10"/>
                    <a:pt x="1" y="212"/>
                    <a:pt x="4" y="213"/>
                  </a:cubicBezTo>
                  <a:cubicBezTo>
                    <a:pt x="9" y="216"/>
                    <a:pt x="17" y="216"/>
                    <a:pt x="22" y="213"/>
                  </a:cubicBezTo>
                  <a:cubicBezTo>
                    <a:pt x="25" y="212"/>
                    <a:pt x="26" y="210"/>
                    <a:pt x="26" y="20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5" y="5"/>
                    <a:pt x="22" y="3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3563F75-4877-2D4B-926F-776410122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7413" y="6011863"/>
              <a:ext cx="311150" cy="1079500"/>
            </a:xfrm>
            <a:custGeom>
              <a:avLst/>
              <a:gdLst>
                <a:gd name="T0" fmla="*/ 196 w 196"/>
                <a:gd name="T1" fmla="*/ 0 h 680"/>
                <a:gd name="T2" fmla="*/ 0 w 196"/>
                <a:gd name="T3" fmla="*/ 567 h 680"/>
                <a:gd name="T4" fmla="*/ 196 w 196"/>
                <a:gd name="T5" fmla="*/ 680 h 680"/>
                <a:gd name="T6" fmla="*/ 196 w 196"/>
                <a:gd name="T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680">
                  <a:moveTo>
                    <a:pt x="196" y="0"/>
                  </a:moveTo>
                  <a:lnTo>
                    <a:pt x="0" y="567"/>
                  </a:lnTo>
                  <a:lnTo>
                    <a:pt x="196" y="680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EB405AAB-7A69-9041-9EC1-C4BAA86DB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38563" y="6011863"/>
              <a:ext cx="312738" cy="1079500"/>
            </a:xfrm>
            <a:custGeom>
              <a:avLst/>
              <a:gdLst>
                <a:gd name="T0" fmla="*/ 0 w 197"/>
                <a:gd name="T1" fmla="*/ 0 h 680"/>
                <a:gd name="T2" fmla="*/ 197 w 197"/>
                <a:gd name="T3" fmla="*/ 567 h 680"/>
                <a:gd name="T4" fmla="*/ 0 w 197"/>
                <a:gd name="T5" fmla="*/ 680 h 680"/>
                <a:gd name="T6" fmla="*/ 0 w 197"/>
                <a:gd name="T7" fmla="*/ 0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7" h="680">
                  <a:moveTo>
                    <a:pt x="0" y="0"/>
                  </a:moveTo>
                  <a:lnTo>
                    <a:pt x="197" y="567"/>
                  </a:lnTo>
                  <a:lnTo>
                    <a:pt x="0" y="6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604C8CC-ED4C-874E-94BC-409D543107B6}"/>
              </a:ext>
            </a:extLst>
          </p:cNvPr>
          <p:cNvGrpSpPr/>
          <p:nvPr/>
        </p:nvGrpSpPr>
        <p:grpSpPr>
          <a:xfrm>
            <a:off x="6481763" y="3071957"/>
            <a:ext cx="850900" cy="1968500"/>
            <a:chOff x="8551863" y="5011738"/>
            <a:chExt cx="850900" cy="1968500"/>
          </a:xfrm>
        </p:grpSpPr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94906201-630C-7B47-AE8D-F9AC9E44C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25" y="6665913"/>
              <a:ext cx="692150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4 h 114"/>
                <a:gd name="T8" fmla="*/ 37 w 251"/>
                <a:gd name="T9" fmla="*/ 85 h 114"/>
                <a:gd name="T10" fmla="*/ 214 w 251"/>
                <a:gd name="T11" fmla="*/ 85 h 114"/>
                <a:gd name="T12" fmla="*/ 251 w 251"/>
                <a:gd name="T13" fmla="*/ 34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3"/>
                    <a:pt x="12" y="71"/>
                    <a:pt x="37" y="85"/>
                  </a:cubicBezTo>
                  <a:cubicBezTo>
                    <a:pt x="86" y="114"/>
                    <a:pt x="165" y="114"/>
                    <a:pt x="214" y="85"/>
                  </a:cubicBezTo>
                  <a:cubicBezTo>
                    <a:pt x="239" y="71"/>
                    <a:pt x="251" y="53"/>
                    <a:pt x="251" y="34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47443F95-BB59-A643-9955-F1964F303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2825" y="6643688"/>
              <a:ext cx="692150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4 h 114"/>
                <a:gd name="T8" fmla="*/ 37 w 251"/>
                <a:gd name="T9" fmla="*/ 85 h 114"/>
                <a:gd name="T10" fmla="*/ 214 w 251"/>
                <a:gd name="T11" fmla="*/ 85 h 114"/>
                <a:gd name="T12" fmla="*/ 251 w 251"/>
                <a:gd name="T13" fmla="*/ 34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3"/>
                    <a:pt x="12" y="71"/>
                    <a:pt x="37" y="85"/>
                  </a:cubicBezTo>
                  <a:cubicBezTo>
                    <a:pt x="86" y="114"/>
                    <a:pt x="165" y="114"/>
                    <a:pt x="214" y="85"/>
                  </a:cubicBezTo>
                  <a:cubicBezTo>
                    <a:pt x="239" y="71"/>
                    <a:pt x="251" y="53"/>
                    <a:pt x="251" y="34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79BB7FF2-4929-AE49-AA7B-C38E55549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6313" y="6423026"/>
              <a:ext cx="762000" cy="439738"/>
            </a:xfrm>
            <a:custGeom>
              <a:avLst/>
              <a:gdLst>
                <a:gd name="T0" fmla="*/ 227 w 276"/>
                <a:gd name="T1" fmla="*/ 131 h 159"/>
                <a:gd name="T2" fmla="*/ 49 w 276"/>
                <a:gd name="T3" fmla="*/ 131 h 159"/>
                <a:gd name="T4" fmla="*/ 49 w 276"/>
                <a:gd name="T5" fmla="*/ 28 h 159"/>
                <a:gd name="T6" fmla="*/ 227 w 276"/>
                <a:gd name="T7" fmla="*/ 28 h 159"/>
                <a:gd name="T8" fmla="*/ 227 w 276"/>
                <a:gd name="T9" fmla="*/ 13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9">
                  <a:moveTo>
                    <a:pt x="227" y="131"/>
                  </a:moveTo>
                  <a:cubicBezTo>
                    <a:pt x="178" y="159"/>
                    <a:pt x="99" y="159"/>
                    <a:pt x="49" y="131"/>
                  </a:cubicBezTo>
                  <a:cubicBezTo>
                    <a:pt x="0" y="103"/>
                    <a:pt x="0" y="57"/>
                    <a:pt x="49" y="28"/>
                  </a:cubicBezTo>
                  <a:cubicBezTo>
                    <a:pt x="99" y="0"/>
                    <a:pt x="178" y="0"/>
                    <a:pt x="227" y="28"/>
                  </a:cubicBezTo>
                  <a:cubicBezTo>
                    <a:pt x="276" y="57"/>
                    <a:pt x="276" y="103"/>
                    <a:pt x="227" y="131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E2B83D64-7AB3-C54F-ADD2-429FBAD200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9988" y="6532563"/>
              <a:ext cx="377825" cy="219075"/>
            </a:xfrm>
            <a:custGeom>
              <a:avLst/>
              <a:gdLst>
                <a:gd name="T0" fmla="*/ 112 w 137"/>
                <a:gd name="T1" fmla="*/ 65 h 79"/>
                <a:gd name="T2" fmla="*/ 24 w 137"/>
                <a:gd name="T3" fmla="*/ 65 h 79"/>
                <a:gd name="T4" fmla="*/ 24 w 137"/>
                <a:gd name="T5" fmla="*/ 14 h 79"/>
                <a:gd name="T6" fmla="*/ 112 w 137"/>
                <a:gd name="T7" fmla="*/ 14 h 79"/>
                <a:gd name="T8" fmla="*/ 112 w 137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9">
                  <a:moveTo>
                    <a:pt x="112" y="65"/>
                  </a:moveTo>
                  <a:cubicBezTo>
                    <a:pt x="88" y="79"/>
                    <a:pt x="49" y="79"/>
                    <a:pt x="24" y="65"/>
                  </a:cubicBezTo>
                  <a:cubicBezTo>
                    <a:pt x="0" y="51"/>
                    <a:pt x="0" y="28"/>
                    <a:pt x="24" y="14"/>
                  </a:cubicBezTo>
                  <a:cubicBezTo>
                    <a:pt x="49" y="0"/>
                    <a:pt x="88" y="0"/>
                    <a:pt x="112" y="14"/>
                  </a:cubicBezTo>
                  <a:cubicBezTo>
                    <a:pt x="137" y="28"/>
                    <a:pt x="137" y="51"/>
                    <a:pt x="112" y="65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C05ED0D6-B57F-4844-A62E-57CDE4D74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9688" y="5859463"/>
              <a:ext cx="96838" cy="814388"/>
            </a:xfrm>
            <a:custGeom>
              <a:avLst/>
              <a:gdLst>
                <a:gd name="T0" fmla="*/ 30 w 35"/>
                <a:gd name="T1" fmla="*/ 4 h 295"/>
                <a:gd name="T2" fmla="*/ 5 w 35"/>
                <a:gd name="T3" fmla="*/ 4 h 295"/>
                <a:gd name="T4" fmla="*/ 0 w 35"/>
                <a:gd name="T5" fmla="*/ 11 h 295"/>
                <a:gd name="T6" fmla="*/ 0 w 35"/>
                <a:gd name="T7" fmla="*/ 284 h 295"/>
                <a:gd name="T8" fmla="*/ 5 w 35"/>
                <a:gd name="T9" fmla="*/ 291 h 295"/>
                <a:gd name="T10" fmla="*/ 30 w 35"/>
                <a:gd name="T11" fmla="*/ 291 h 295"/>
                <a:gd name="T12" fmla="*/ 35 w 35"/>
                <a:gd name="T13" fmla="*/ 284 h 295"/>
                <a:gd name="T14" fmla="*/ 35 w 35"/>
                <a:gd name="T15" fmla="*/ 11 h 295"/>
                <a:gd name="T16" fmla="*/ 30 w 35"/>
                <a:gd name="T17" fmla="*/ 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95">
                  <a:moveTo>
                    <a:pt x="30" y="4"/>
                  </a:moveTo>
                  <a:cubicBezTo>
                    <a:pt x="23" y="0"/>
                    <a:pt x="12" y="0"/>
                    <a:pt x="5" y="4"/>
                  </a:cubicBezTo>
                  <a:cubicBezTo>
                    <a:pt x="2" y="6"/>
                    <a:pt x="0" y="8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6"/>
                    <a:pt x="2" y="289"/>
                    <a:pt x="5" y="291"/>
                  </a:cubicBezTo>
                  <a:cubicBezTo>
                    <a:pt x="12" y="295"/>
                    <a:pt x="23" y="295"/>
                    <a:pt x="30" y="291"/>
                  </a:cubicBezTo>
                  <a:cubicBezTo>
                    <a:pt x="33" y="289"/>
                    <a:pt x="35" y="286"/>
                    <a:pt x="35" y="284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8"/>
                    <a:pt x="33" y="6"/>
                    <a:pt x="30" y="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C83EA0E6-7D9A-0344-9651-3F530083D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1863" y="5011738"/>
              <a:ext cx="425450" cy="1474788"/>
            </a:xfrm>
            <a:custGeom>
              <a:avLst/>
              <a:gdLst>
                <a:gd name="T0" fmla="*/ 268 w 268"/>
                <a:gd name="T1" fmla="*/ 0 h 929"/>
                <a:gd name="T2" fmla="*/ 0 w 268"/>
                <a:gd name="T3" fmla="*/ 774 h 929"/>
                <a:gd name="T4" fmla="*/ 268 w 268"/>
                <a:gd name="T5" fmla="*/ 929 h 929"/>
                <a:gd name="T6" fmla="*/ 268 w 268"/>
                <a:gd name="T7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929">
                  <a:moveTo>
                    <a:pt x="268" y="0"/>
                  </a:moveTo>
                  <a:lnTo>
                    <a:pt x="0" y="774"/>
                  </a:lnTo>
                  <a:lnTo>
                    <a:pt x="268" y="929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2015F76C-F075-1A4F-A015-01568B3F0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313" y="5011738"/>
              <a:ext cx="425450" cy="1474788"/>
            </a:xfrm>
            <a:custGeom>
              <a:avLst/>
              <a:gdLst>
                <a:gd name="T0" fmla="*/ 0 w 268"/>
                <a:gd name="T1" fmla="*/ 0 h 929"/>
                <a:gd name="T2" fmla="*/ 268 w 268"/>
                <a:gd name="T3" fmla="*/ 774 h 929"/>
                <a:gd name="T4" fmla="*/ 0 w 268"/>
                <a:gd name="T5" fmla="*/ 929 h 929"/>
                <a:gd name="T6" fmla="*/ 0 w 268"/>
                <a:gd name="T7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929">
                  <a:moveTo>
                    <a:pt x="0" y="0"/>
                  </a:moveTo>
                  <a:lnTo>
                    <a:pt x="268" y="774"/>
                  </a:lnTo>
                  <a:lnTo>
                    <a:pt x="0" y="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307B118A-1209-1B4A-B1AB-09CF95892606}"/>
              </a:ext>
            </a:extLst>
          </p:cNvPr>
          <p:cNvGrpSpPr/>
          <p:nvPr/>
        </p:nvGrpSpPr>
        <p:grpSpPr>
          <a:xfrm>
            <a:off x="11672888" y="6621607"/>
            <a:ext cx="760413" cy="1966913"/>
            <a:chOff x="13742988" y="8561388"/>
            <a:chExt cx="760413" cy="1966913"/>
          </a:xfrm>
        </p:grpSpPr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D0DC74FB-4CC2-C348-A26C-230062E3A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4738" y="10213976"/>
              <a:ext cx="693738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4 h 114"/>
                <a:gd name="T8" fmla="*/ 37 w 251"/>
                <a:gd name="T9" fmla="*/ 85 h 114"/>
                <a:gd name="T10" fmla="*/ 214 w 251"/>
                <a:gd name="T11" fmla="*/ 85 h 114"/>
                <a:gd name="T12" fmla="*/ 251 w 251"/>
                <a:gd name="T13" fmla="*/ 34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3"/>
                    <a:pt x="12" y="71"/>
                    <a:pt x="37" y="85"/>
                  </a:cubicBezTo>
                  <a:cubicBezTo>
                    <a:pt x="86" y="114"/>
                    <a:pt x="165" y="114"/>
                    <a:pt x="214" y="85"/>
                  </a:cubicBezTo>
                  <a:cubicBezTo>
                    <a:pt x="239" y="71"/>
                    <a:pt x="251" y="53"/>
                    <a:pt x="251" y="34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06450C9C-9D57-A744-8F69-84AAE4DFB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4738" y="10191751"/>
              <a:ext cx="693738" cy="314325"/>
            </a:xfrm>
            <a:custGeom>
              <a:avLst/>
              <a:gdLst>
                <a:gd name="T0" fmla="*/ 236 w 251"/>
                <a:gd name="T1" fmla="*/ 0 h 114"/>
                <a:gd name="T2" fmla="*/ 15 w 251"/>
                <a:gd name="T3" fmla="*/ 0 h 114"/>
                <a:gd name="T4" fmla="*/ 0 w 251"/>
                <a:gd name="T5" fmla="*/ 0 h 114"/>
                <a:gd name="T6" fmla="*/ 0 w 251"/>
                <a:gd name="T7" fmla="*/ 34 h 114"/>
                <a:gd name="T8" fmla="*/ 37 w 251"/>
                <a:gd name="T9" fmla="*/ 85 h 114"/>
                <a:gd name="T10" fmla="*/ 214 w 251"/>
                <a:gd name="T11" fmla="*/ 85 h 114"/>
                <a:gd name="T12" fmla="*/ 251 w 251"/>
                <a:gd name="T13" fmla="*/ 34 h 114"/>
                <a:gd name="T14" fmla="*/ 251 w 251"/>
                <a:gd name="T15" fmla="*/ 0 h 114"/>
                <a:gd name="T16" fmla="*/ 236 w 251"/>
                <a:gd name="T1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114">
                  <a:moveTo>
                    <a:pt x="236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53"/>
                    <a:pt x="12" y="71"/>
                    <a:pt x="37" y="85"/>
                  </a:cubicBezTo>
                  <a:cubicBezTo>
                    <a:pt x="86" y="114"/>
                    <a:pt x="165" y="114"/>
                    <a:pt x="214" y="85"/>
                  </a:cubicBezTo>
                  <a:cubicBezTo>
                    <a:pt x="239" y="71"/>
                    <a:pt x="251" y="53"/>
                    <a:pt x="251" y="34"/>
                  </a:cubicBezTo>
                  <a:cubicBezTo>
                    <a:pt x="251" y="0"/>
                    <a:pt x="251" y="0"/>
                    <a:pt x="251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EA71264F-83E4-A54A-9DDD-189C80C7E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42988" y="9969501"/>
              <a:ext cx="760413" cy="439738"/>
            </a:xfrm>
            <a:custGeom>
              <a:avLst/>
              <a:gdLst>
                <a:gd name="T0" fmla="*/ 227 w 276"/>
                <a:gd name="T1" fmla="*/ 131 h 159"/>
                <a:gd name="T2" fmla="*/ 49 w 276"/>
                <a:gd name="T3" fmla="*/ 131 h 159"/>
                <a:gd name="T4" fmla="*/ 49 w 276"/>
                <a:gd name="T5" fmla="*/ 28 h 159"/>
                <a:gd name="T6" fmla="*/ 227 w 276"/>
                <a:gd name="T7" fmla="*/ 28 h 159"/>
                <a:gd name="T8" fmla="*/ 227 w 276"/>
                <a:gd name="T9" fmla="*/ 131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59">
                  <a:moveTo>
                    <a:pt x="227" y="131"/>
                  </a:moveTo>
                  <a:cubicBezTo>
                    <a:pt x="177" y="159"/>
                    <a:pt x="98" y="159"/>
                    <a:pt x="49" y="131"/>
                  </a:cubicBezTo>
                  <a:cubicBezTo>
                    <a:pt x="0" y="103"/>
                    <a:pt x="0" y="57"/>
                    <a:pt x="49" y="28"/>
                  </a:cubicBezTo>
                  <a:cubicBezTo>
                    <a:pt x="98" y="0"/>
                    <a:pt x="177" y="0"/>
                    <a:pt x="227" y="28"/>
                  </a:cubicBezTo>
                  <a:cubicBezTo>
                    <a:pt x="276" y="57"/>
                    <a:pt x="276" y="103"/>
                    <a:pt x="227" y="131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0E5AEFFA-1660-8A48-AC17-816529627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1900" y="10080626"/>
              <a:ext cx="379413" cy="219075"/>
            </a:xfrm>
            <a:custGeom>
              <a:avLst/>
              <a:gdLst>
                <a:gd name="T0" fmla="*/ 113 w 137"/>
                <a:gd name="T1" fmla="*/ 65 h 79"/>
                <a:gd name="T2" fmla="*/ 25 w 137"/>
                <a:gd name="T3" fmla="*/ 65 h 79"/>
                <a:gd name="T4" fmla="*/ 25 w 137"/>
                <a:gd name="T5" fmla="*/ 14 h 79"/>
                <a:gd name="T6" fmla="*/ 113 w 137"/>
                <a:gd name="T7" fmla="*/ 14 h 79"/>
                <a:gd name="T8" fmla="*/ 113 w 137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79">
                  <a:moveTo>
                    <a:pt x="113" y="65"/>
                  </a:moveTo>
                  <a:cubicBezTo>
                    <a:pt x="88" y="79"/>
                    <a:pt x="49" y="79"/>
                    <a:pt x="25" y="65"/>
                  </a:cubicBezTo>
                  <a:cubicBezTo>
                    <a:pt x="0" y="51"/>
                    <a:pt x="0" y="28"/>
                    <a:pt x="25" y="14"/>
                  </a:cubicBezTo>
                  <a:cubicBezTo>
                    <a:pt x="49" y="0"/>
                    <a:pt x="88" y="0"/>
                    <a:pt x="113" y="14"/>
                  </a:cubicBezTo>
                  <a:cubicBezTo>
                    <a:pt x="137" y="28"/>
                    <a:pt x="137" y="51"/>
                    <a:pt x="113" y="65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8F0C3762-56EC-DD41-BD3F-9AEE0FE66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73188" y="9405938"/>
              <a:ext cx="96838" cy="815975"/>
            </a:xfrm>
            <a:custGeom>
              <a:avLst/>
              <a:gdLst>
                <a:gd name="T0" fmla="*/ 30 w 35"/>
                <a:gd name="T1" fmla="*/ 4 h 295"/>
                <a:gd name="T2" fmla="*/ 5 w 35"/>
                <a:gd name="T3" fmla="*/ 4 h 295"/>
                <a:gd name="T4" fmla="*/ 0 w 35"/>
                <a:gd name="T5" fmla="*/ 11 h 295"/>
                <a:gd name="T6" fmla="*/ 0 w 35"/>
                <a:gd name="T7" fmla="*/ 284 h 295"/>
                <a:gd name="T8" fmla="*/ 5 w 35"/>
                <a:gd name="T9" fmla="*/ 291 h 295"/>
                <a:gd name="T10" fmla="*/ 30 w 35"/>
                <a:gd name="T11" fmla="*/ 291 h 295"/>
                <a:gd name="T12" fmla="*/ 35 w 35"/>
                <a:gd name="T13" fmla="*/ 284 h 295"/>
                <a:gd name="T14" fmla="*/ 35 w 35"/>
                <a:gd name="T15" fmla="*/ 11 h 295"/>
                <a:gd name="T16" fmla="*/ 30 w 35"/>
                <a:gd name="T17" fmla="*/ 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295">
                  <a:moveTo>
                    <a:pt x="30" y="4"/>
                  </a:moveTo>
                  <a:cubicBezTo>
                    <a:pt x="23" y="0"/>
                    <a:pt x="12" y="0"/>
                    <a:pt x="5" y="4"/>
                  </a:cubicBezTo>
                  <a:cubicBezTo>
                    <a:pt x="2" y="6"/>
                    <a:pt x="0" y="8"/>
                    <a:pt x="0" y="11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6"/>
                    <a:pt x="2" y="289"/>
                    <a:pt x="5" y="291"/>
                  </a:cubicBezTo>
                  <a:cubicBezTo>
                    <a:pt x="12" y="295"/>
                    <a:pt x="23" y="295"/>
                    <a:pt x="30" y="291"/>
                  </a:cubicBezTo>
                  <a:cubicBezTo>
                    <a:pt x="33" y="289"/>
                    <a:pt x="35" y="286"/>
                    <a:pt x="35" y="284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8"/>
                    <a:pt x="33" y="6"/>
                    <a:pt x="30" y="4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202E6F8-F50C-3E42-9266-E41FA6E86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84263" y="8561388"/>
              <a:ext cx="676275" cy="1331913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957A7B3E-BCAA-9649-A1B3-839A923E54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90625" y="8662988"/>
              <a:ext cx="569913" cy="1230313"/>
            </a:xfrm>
            <a:custGeom>
              <a:avLst/>
              <a:gdLst>
                <a:gd name="T0" fmla="*/ 148 w 206"/>
                <a:gd name="T1" fmla="*/ 0 h 445"/>
                <a:gd name="T2" fmla="*/ 160 w 206"/>
                <a:gd name="T3" fmla="*/ 110 h 445"/>
                <a:gd name="T4" fmla="*/ 21 w 206"/>
                <a:gd name="T5" fmla="*/ 383 h 445"/>
                <a:gd name="T6" fmla="*/ 0 w 206"/>
                <a:gd name="T7" fmla="*/ 380 h 445"/>
                <a:gd name="T8" fmla="*/ 84 w 206"/>
                <a:gd name="T9" fmla="*/ 445 h 445"/>
                <a:gd name="T10" fmla="*/ 206 w 206"/>
                <a:gd name="T11" fmla="*/ 204 h 445"/>
                <a:gd name="T12" fmla="*/ 148 w 206"/>
                <a:gd name="T13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445">
                  <a:moveTo>
                    <a:pt x="148" y="0"/>
                  </a:moveTo>
                  <a:cubicBezTo>
                    <a:pt x="156" y="34"/>
                    <a:pt x="160" y="71"/>
                    <a:pt x="160" y="110"/>
                  </a:cubicBezTo>
                  <a:cubicBezTo>
                    <a:pt x="160" y="261"/>
                    <a:pt x="98" y="383"/>
                    <a:pt x="21" y="383"/>
                  </a:cubicBezTo>
                  <a:cubicBezTo>
                    <a:pt x="14" y="383"/>
                    <a:pt x="7" y="382"/>
                    <a:pt x="0" y="380"/>
                  </a:cubicBezTo>
                  <a:cubicBezTo>
                    <a:pt x="22" y="420"/>
                    <a:pt x="51" y="445"/>
                    <a:pt x="84" y="445"/>
                  </a:cubicBezTo>
                  <a:cubicBezTo>
                    <a:pt x="151" y="445"/>
                    <a:pt x="206" y="337"/>
                    <a:pt x="206" y="204"/>
                  </a:cubicBezTo>
                  <a:cubicBezTo>
                    <a:pt x="206" y="118"/>
                    <a:pt x="183" y="42"/>
                    <a:pt x="148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EEE7D68A-EEAC-634E-B015-0648AD23DD5E}"/>
              </a:ext>
            </a:extLst>
          </p:cNvPr>
          <p:cNvGrpSpPr/>
          <p:nvPr/>
        </p:nvGrpSpPr>
        <p:grpSpPr>
          <a:xfrm>
            <a:off x="5715000" y="6124720"/>
            <a:ext cx="552450" cy="1425575"/>
            <a:chOff x="7785100" y="8064501"/>
            <a:chExt cx="552450" cy="1425575"/>
          </a:xfrm>
        </p:grpSpPr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CDBC0091-00B6-9240-A240-36C6115FA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9259888"/>
              <a:ext cx="503238" cy="230188"/>
            </a:xfrm>
            <a:custGeom>
              <a:avLst/>
              <a:gdLst>
                <a:gd name="T0" fmla="*/ 171 w 182"/>
                <a:gd name="T1" fmla="*/ 0 h 83"/>
                <a:gd name="T2" fmla="*/ 10 w 182"/>
                <a:gd name="T3" fmla="*/ 0 h 83"/>
                <a:gd name="T4" fmla="*/ 0 w 182"/>
                <a:gd name="T5" fmla="*/ 0 h 83"/>
                <a:gd name="T6" fmla="*/ 0 w 182"/>
                <a:gd name="T7" fmla="*/ 25 h 83"/>
                <a:gd name="T8" fmla="*/ 26 w 182"/>
                <a:gd name="T9" fmla="*/ 62 h 83"/>
                <a:gd name="T10" fmla="*/ 155 w 182"/>
                <a:gd name="T11" fmla="*/ 62 h 83"/>
                <a:gd name="T12" fmla="*/ 182 w 182"/>
                <a:gd name="T13" fmla="*/ 25 h 83"/>
                <a:gd name="T14" fmla="*/ 182 w 182"/>
                <a:gd name="T15" fmla="*/ 0 h 83"/>
                <a:gd name="T16" fmla="*/ 171 w 182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83">
                  <a:moveTo>
                    <a:pt x="1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8"/>
                    <a:pt x="9" y="52"/>
                    <a:pt x="26" y="62"/>
                  </a:cubicBezTo>
                  <a:cubicBezTo>
                    <a:pt x="62" y="83"/>
                    <a:pt x="120" y="83"/>
                    <a:pt x="155" y="62"/>
                  </a:cubicBezTo>
                  <a:cubicBezTo>
                    <a:pt x="173" y="52"/>
                    <a:pt x="182" y="38"/>
                    <a:pt x="182" y="25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3470A817-6053-834A-A960-FA0F4371A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8913" y="9244013"/>
              <a:ext cx="503238" cy="228600"/>
            </a:xfrm>
            <a:custGeom>
              <a:avLst/>
              <a:gdLst>
                <a:gd name="T0" fmla="*/ 171 w 182"/>
                <a:gd name="T1" fmla="*/ 0 h 83"/>
                <a:gd name="T2" fmla="*/ 10 w 182"/>
                <a:gd name="T3" fmla="*/ 0 h 83"/>
                <a:gd name="T4" fmla="*/ 0 w 182"/>
                <a:gd name="T5" fmla="*/ 0 h 83"/>
                <a:gd name="T6" fmla="*/ 0 w 182"/>
                <a:gd name="T7" fmla="*/ 25 h 83"/>
                <a:gd name="T8" fmla="*/ 26 w 182"/>
                <a:gd name="T9" fmla="*/ 62 h 83"/>
                <a:gd name="T10" fmla="*/ 155 w 182"/>
                <a:gd name="T11" fmla="*/ 62 h 83"/>
                <a:gd name="T12" fmla="*/ 182 w 182"/>
                <a:gd name="T13" fmla="*/ 25 h 83"/>
                <a:gd name="T14" fmla="*/ 182 w 182"/>
                <a:gd name="T15" fmla="*/ 0 h 83"/>
                <a:gd name="T16" fmla="*/ 171 w 182"/>
                <a:gd name="T17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" h="83">
                  <a:moveTo>
                    <a:pt x="171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8"/>
                    <a:pt x="9" y="52"/>
                    <a:pt x="26" y="62"/>
                  </a:cubicBezTo>
                  <a:cubicBezTo>
                    <a:pt x="62" y="83"/>
                    <a:pt x="120" y="83"/>
                    <a:pt x="155" y="62"/>
                  </a:cubicBezTo>
                  <a:cubicBezTo>
                    <a:pt x="173" y="52"/>
                    <a:pt x="182" y="38"/>
                    <a:pt x="182" y="25"/>
                  </a:cubicBezTo>
                  <a:cubicBezTo>
                    <a:pt x="182" y="0"/>
                    <a:pt x="182" y="0"/>
                    <a:pt x="182" y="0"/>
                  </a:cubicBezTo>
                  <a:lnTo>
                    <a:pt x="171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C8FDA833-CB04-FD4C-A31A-E168B86F5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5100" y="9083676"/>
              <a:ext cx="552450" cy="320675"/>
            </a:xfrm>
            <a:custGeom>
              <a:avLst/>
              <a:gdLst>
                <a:gd name="T0" fmla="*/ 164 w 200"/>
                <a:gd name="T1" fmla="*/ 95 h 116"/>
                <a:gd name="T2" fmla="*/ 35 w 200"/>
                <a:gd name="T3" fmla="*/ 95 h 116"/>
                <a:gd name="T4" fmla="*/ 35 w 200"/>
                <a:gd name="T5" fmla="*/ 21 h 116"/>
                <a:gd name="T6" fmla="*/ 164 w 200"/>
                <a:gd name="T7" fmla="*/ 21 h 116"/>
                <a:gd name="T8" fmla="*/ 164 w 200"/>
                <a:gd name="T9" fmla="*/ 95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16">
                  <a:moveTo>
                    <a:pt x="164" y="95"/>
                  </a:moveTo>
                  <a:cubicBezTo>
                    <a:pt x="129" y="116"/>
                    <a:pt x="71" y="116"/>
                    <a:pt x="35" y="95"/>
                  </a:cubicBezTo>
                  <a:cubicBezTo>
                    <a:pt x="0" y="75"/>
                    <a:pt x="0" y="41"/>
                    <a:pt x="35" y="21"/>
                  </a:cubicBezTo>
                  <a:cubicBezTo>
                    <a:pt x="71" y="0"/>
                    <a:pt x="129" y="0"/>
                    <a:pt x="164" y="21"/>
                  </a:cubicBezTo>
                  <a:cubicBezTo>
                    <a:pt x="200" y="41"/>
                    <a:pt x="200" y="75"/>
                    <a:pt x="164" y="95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1CFA624E-1D67-514B-BC3A-3E667AE6E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3213" y="9166226"/>
              <a:ext cx="273050" cy="157163"/>
            </a:xfrm>
            <a:custGeom>
              <a:avLst/>
              <a:gdLst>
                <a:gd name="T0" fmla="*/ 82 w 99"/>
                <a:gd name="T1" fmla="*/ 47 h 57"/>
                <a:gd name="T2" fmla="*/ 18 w 99"/>
                <a:gd name="T3" fmla="*/ 47 h 57"/>
                <a:gd name="T4" fmla="*/ 18 w 99"/>
                <a:gd name="T5" fmla="*/ 10 h 57"/>
                <a:gd name="T6" fmla="*/ 82 w 99"/>
                <a:gd name="T7" fmla="*/ 10 h 57"/>
                <a:gd name="T8" fmla="*/ 82 w 99"/>
                <a:gd name="T9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7">
                  <a:moveTo>
                    <a:pt x="82" y="47"/>
                  </a:moveTo>
                  <a:cubicBezTo>
                    <a:pt x="64" y="57"/>
                    <a:pt x="36" y="57"/>
                    <a:pt x="18" y="47"/>
                  </a:cubicBezTo>
                  <a:cubicBezTo>
                    <a:pt x="0" y="36"/>
                    <a:pt x="0" y="20"/>
                    <a:pt x="18" y="10"/>
                  </a:cubicBezTo>
                  <a:cubicBezTo>
                    <a:pt x="36" y="0"/>
                    <a:pt x="64" y="0"/>
                    <a:pt x="82" y="10"/>
                  </a:cubicBezTo>
                  <a:cubicBezTo>
                    <a:pt x="99" y="20"/>
                    <a:pt x="99" y="36"/>
                    <a:pt x="82" y="47"/>
                  </a:cubicBez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87E29A2A-AB4C-A24E-BEEA-A14FABE0F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4813" y="8677276"/>
              <a:ext cx="69850" cy="588963"/>
            </a:xfrm>
            <a:custGeom>
              <a:avLst/>
              <a:gdLst>
                <a:gd name="T0" fmla="*/ 22 w 25"/>
                <a:gd name="T1" fmla="*/ 2 h 213"/>
                <a:gd name="T2" fmla="*/ 4 w 25"/>
                <a:gd name="T3" fmla="*/ 2 h 213"/>
                <a:gd name="T4" fmla="*/ 0 w 25"/>
                <a:gd name="T5" fmla="*/ 8 h 213"/>
                <a:gd name="T6" fmla="*/ 0 w 25"/>
                <a:gd name="T7" fmla="*/ 205 h 213"/>
                <a:gd name="T8" fmla="*/ 4 w 25"/>
                <a:gd name="T9" fmla="*/ 210 h 213"/>
                <a:gd name="T10" fmla="*/ 22 w 25"/>
                <a:gd name="T11" fmla="*/ 210 h 213"/>
                <a:gd name="T12" fmla="*/ 25 w 25"/>
                <a:gd name="T13" fmla="*/ 205 h 213"/>
                <a:gd name="T14" fmla="*/ 25 w 25"/>
                <a:gd name="T15" fmla="*/ 8 h 213"/>
                <a:gd name="T16" fmla="*/ 22 w 25"/>
                <a:gd name="T17" fmla="*/ 2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13">
                  <a:moveTo>
                    <a:pt x="22" y="2"/>
                  </a:moveTo>
                  <a:cubicBezTo>
                    <a:pt x="17" y="0"/>
                    <a:pt x="9" y="0"/>
                    <a:pt x="4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0" y="207"/>
                    <a:pt x="1" y="209"/>
                    <a:pt x="4" y="210"/>
                  </a:cubicBezTo>
                  <a:cubicBezTo>
                    <a:pt x="9" y="213"/>
                    <a:pt x="17" y="213"/>
                    <a:pt x="22" y="210"/>
                  </a:cubicBezTo>
                  <a:cubicBezTo>
                    <a:pt x="24" y="209"/>
                    <a:pt x="25" y="207"/>
                    <a:pt x="25" y="20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6"/>
                    <a:pt x="24" y="4"/>
                    <a:pt x="22" y="2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3213CBC3-4D97-6442-84B5-3FF36F025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15263" y="8064501"/>
              <a:ext cx="490538" cy="963613"/>
            </a:xfrm>
            <a:prstGeom prst="ellipse">
              <a:avLst/>
            </a:pr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1273C5B6-D8AA-4948-9629-FD1EE712A9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3050" y="8139113"/>
              <a:ext cx="412750" cy="889000"/>
            </a:xfrm>
            <a:custGeom>
              <a:avLst/>
              <a:gdLst>
                <a:gd name="T0" fmla="*/ 108 w 150"/>
                <a:gd name="T1" fmla="*/ 0 h 322"/>
                <a:gd name="T2" fmla="*/ 116 w 150"/>
                <a:gd name="T3" fmla="*/ 79 h 322"/>
                <a:gd name="T4" fmla="*/ 16 w 150"/>
                <a:gd name="T5" fmla="*/ 277 h 322"/>
                <a:gd name="T6" fmla="*/ 0 w 150"/>
                <a:gd name="T7" fmla="*/ 275 h 322"/>
                <a:gd name="T8" fmla="*/ 61 w 150"/>
                <a:gd name="T9" fmla="*/ 322 h 322"/>
                <a:gd name="T10" fmla="*/ 150 w 150"/>
                <a:gd name="T11" fmla="*/ 148 h 322"/>
                <a:gd name="T12" fmla="*/ 108 w 150"/>
                <a:gd name="T13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322">
                  <a:moveTo>
                    <a:pt x="108" y="0"/>
                  </a:moveTo>
                  <a:cubicBezTo>
                    <a:pt x="113" y="24"/>
                    <a:pt x="116" y="51"/>
                    <a:pt x="116" y="79"/>
                  </a:cubicBezTo>
                  <a:cubicBezTo>
                    <a:pt x="116" y="189"/>
                    <a:pt x="71" y="277"/>
                    <a:pt x="16" y="277"/>
                  </a:cubicBezTo>
                  <a:cubicBezTo>
                    <a:pt x="10" y="277"/>
                    <a:pt x="5" y="276"/>
                    <a:pt x="0" y="275"/>
                  </a:cubicBezTo>
                  <a:cubicBezTo>
                    <a:pt x="16" y="304"/>
                    <a:pt x="37" y="322"/>
                    <a:pt x="61" y="322"/>
                  </a:cubicBezTo>
                  <a:cubicBezTo>
                    <a:pt x="110" y="322"/>
                    <a:pt x="150" y="244"/>
                    <a:pt x="150" y="148"/>
                  </a:cubicBezTo>
                  <a:cubicBezTo>
                    <a:pt x="150" y="85"/>
                    <a:pt x="133" y="30"/>
                    <a:pt x="108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16F6999D-4819-F540-9FC4-319C36A497EC}"/>
              </a:ext>
            </a:extLst>
          </p:cNvPr>
          <p:cNvGrpSpPr/>
          <p:nvPr/>
        </p:nvGrpSpPr>
        <p:grpSpPr>
          <a:xfrm>
            <a:off x="7217569" y="3515662"/>
            <a:ext cx="5457825" cy="3638551"/>
            <a:chOff x="9256713" y="5392738"/>
            <a:chExt cx="5457825" cy="3638551"/>
          </a:xfrm>
        </p:grpSpPr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901E7C4A-52DA-B149-9787-1FA3303D7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6840538"/>
              <a:ext cx="2949575" cy="2190750"/>
            </a:xfrm>
            <a:custGeom>
              <a:avLst/>
              <a:gdLst>
                <a:gd name="T0" fmla="*/ 0 w 1858"/>
                <a:gd name="T1" fmla="*/ 1073 h 1380"/>
                <a:gd name="T2" fmla="*/ 0 w 1858"/>
                <a:gd name="T3" fmla="*/ 1380 h 1380"/>
                <a:gd name="T4" fmla="*/ 1858 w 1858"/>
                <a:gd name="T5" fmla="*/ 306 h 1380"/>
                <a:gd name="T6" fmla="*/ 1858 w 1858"/>
                <a:gd name="T7" fmla="*/ 0 h 1380"/>
                <a:gd name="T8" fmla="*/ 0 w 1858"/>
                <a:gd name="T9" fmla="*/ 1073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8" h="1380">
                  <a:moveTo>
                    <a:pt x="0" y="1073"/>
                  </a:moveTo>
                  <a:lnTo>
                    <a:pt x="0" y="1380"/>
                  </a:lnTo>
                  <a:lnTo>
                    <a:pt x="1858" y="306"/>
                  </a:lnTo>
                  <a:lnTo>
                    <a:pt x="1858" y="0"/>
                  </a:lnTo>
                  <a:lnTo>
                    <a:pt x="0" y="1073"/>
                  </a:ln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9618B02-32A1-B044-9FB5-151A71B96E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6713" y="5392738"/>
              <a:ext cx="5457825" cy="3151188"/>
            </a:xfrm>
            <a:custGeom>
              <a:avLst/>
              <a:gdLst>
                <a:gd name="T0" fmla="*/ 0 w 3438"/>
                <a:gd name="T1" fmla="*/ 1073 h 1985"/>
                <a:gd name="T2" fmla="*/ 1580 w 3438"/>
                <a:gd name="T3" fmla="*/ 1985 h 1985"/>
                <a:gd name="T4" fmla="*/ 3438 w 3438"/>
                <a:gd name="T5" fmla="*/ 912 h 1985"/>
                <a:gd name="T6" fmla="*/ 1859 w 3438"/>
                <a:gd name="T7" fmla="*/ 0 h 1985"/>
                <a:gd name="T8" fmla="*/ 0 w 3438"/>
                <a:gd name="T9" fmla="*/ 1073 h 1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8" h="1985">
                  <a:moveTo>
                    <a:pt x="0" y="1073"/>
                  </a:moveTo>
                  <a:lnTo>
                    <a:pt x="1580" y="1985"/>
                  </a:lnTo>
                  <a:lnTo>
                    <a:pt x="3438" y="912"/>
                  </a:lnTo>
                  <a:lnTo>
                    <a:pt x="1859" y="0"/>
                  </a:lnTo>
                  <a:lnTo>
                    <a:pt x="0" y="1073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3203112F-B6CC-3D44-A781-9ABAA7C29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6713" y="7096126"/>
              <a:ext cx="2508250" cy="1935163"/>
            </a:xfrm>
            <a:custGeom>
              <a:avLst/>
              <a:gdLst>
                <a:gd name="T0" fmla="*/ 1580 w 1580"/>
                <a:gd name="T1" fmla="*/ 912 h 1219"/>
                <a:gd name="T2" fmla="*/ 0 w 1580"/>
                <a:gd name="T3" fmla="*/ 0 h 1219"/>
                <a:gd name="T4" fmla="*/ 0 w 1580"/>
                <a:gd name="T5" fmla="*/ 32 h 1219"/>
                <a:gd name="T6" fmla="*/ 1556 w 1580"/>
                <a:gd name="T7" fmla="*/ 930 h 1219"/>
                <a:gd name="T8" fmla="*/ 1556 w 1580"/>
                <a:gd name="T9" fmla="*/ 1173 h 1219"/>
                <a:gd name="T10" fmla="*/ 0 w 1580"/>
                <a:gd name="T11" fmla="*/ 275 h 1219"/>
                <a:gd name="T12" fmla="*/ 0 w 1580"/>
                <a:gd name="T13" fmla="*/ 307 h 1219"/>
                <a:gd name="T14" fmla="*/ 1580 w 1580"/>
                <a:gd name="T15" fmla="*/ 1219 h 1219"/>
                <a:gd name="T16" fmla="*/ 1580 w 1580"/>
                <a:gd name="T17" fmla="*/ 1187 h 1219"/>
                <a:gd name="T18" fmla="*/ 1580 w 1580"/>
                <a:gd name="T19" fmla="*/ 1187 h 1219"/>
                <a:gd name="T20" fmla="*/ 1580 w 1580"/>
                <a:gd name="T21" fmla="*/ 944 h 1219"/>
                <a:gd name="T22" fmla="*/ 1580 w 1580"/>
                <a:gd name="T23" fmla="*/ 912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80" h="1219">
                  <a:moveTo>
                    <a:pt x="1580" y="912"/>
                  </a:moveTo>
                  <a:lnTo>
                    <a:pt x="0" y="0"/>
                  </a:lnTo>
                  <a:lnTo>
                    <a:pt x="0" y="32"/>
                  </a:lnTo>
                  <a:lnTo>
                    <a:pt x="1556" y="930"/>
                  </a:lnTo>
                  <a:lnTo>
                    <a:pt x="1556" y="1173"/>
                  </a:lnTo>
                  <a:lnTo>
                    <a:pt x="0" y="275"/>
                  </a:lnTo>
                  <a:lnTo>
                    <a:pt x="0" y="307"/>
                  </a:lnTo>
                  <a:lnTo>
                    <a:pt x="1580" y="1219"/>
                  </a:lnTo>
                  <a:lnTo>
                    <a:pt x="1580" y="1187"/>
                  </a:lnTo>
                  <a:lnTo>
                    <a:pt x="1580" y="1187"/>
                  </a:lnTo>
                  <a:lnTo>
                    <a:pt x="1580" y="944"/>
                  </a:lnTo>
                  <a:lnTo>
                    <a:pt x="1580" y="912"/>
                  </a:lnTo>
                  <a:close/>
                </a:path>
              </a:pathLst>
            </a:custGeom>
            <a:solidFill>
              <a:srgbClr val="2E70E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6FB013F5-332B-6142-BDA5-065DD6773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4813" y="7165976"/>
              <a:ext cx="2432050" cy="1792288"/>
            </a:xfrm>
            <a:custGeom>
              <a:avLst/>
              <a:gdLst>
                <a:gd name="T0" fmla="*/ 1532 w 1532"/>
                <a:gd name="T1" fmla="*/ 886 h 1129"/>
                <a:gd name="T2" fmla="*/ 1532 w 1532"/>
                <a:gd name="T3" fmla="*/ 1129 h 1129"/>
                <a:gd name="T4" fmla="*/ 0 w 1532"/>
                <a:gd name="T5" fmla="*/ 245 h 1129"/>
                <a:gd name="T6" fmla="*/ 0 w 1532"/>
                <a:gd name="T7" fmla="*/ 0 h 1129"/>
                <a:gd name="T8" fmla="*/ 1532 w 1532"/>
                <a:gd name="T9" fmla="*/ 886 h 1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2" h="1129">
                  <a:moveTo>
                    <a:pt x="1532" y="886"/>
                  </a:moveTo>
                  <a:lnTo>
                    <a:pt x="1532" y="1129"/>
                  </a:lnTo>
                  <a:lnTo>
                    <a:pt x="0" y="245"/>
                  </a:lnTo>
                  <a:lnTo>
                    <a:pt x="0" y="0"/>
                  </a:lnTo>
                  <a:lnTo>
                    <a:pt x="1532" y="8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6215337D-43FE-6E4C-AE4C-67BC74725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4813" y="7456488"/>
              <a:ext cx="2432050" cy="1441450"/>
            </a:xfrm>
            <a:custGeom>
              <a:avLst/>
              <a:gdLst>
                <a:gd name="T0" fmla="*/ 1532 w 1532"/>
                <a:gd name="T1" fmla="*/ 884 h 908"/>
                <a:gd name="T2" fmla="*/ 1532 w 1532"/>
                <a:gd name="T3" fmla="*/ 908 h 908"/>
                <a:gd name="T4" fmla="*/ 0 w 1532"/>
                <a:gd name="T5" fmla="*/ 24 h 908"/>
                <a:gd name="T6" fmla="*/ 0 w 1532"/>
                <a:gd name="T7" fmla="*/ 0 h 908"/>
                <a:gd name="T8" fmla="*/ 1532 w 1532"/>
                <a:gd name="T9" fmla="*/ 884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2" h="908">
                  <a:moveTo>
                    <a:pt x="1532" y="884"/>
                  </a:moveTo>
                  <a:lnTo>
                    <a:pt x="1532" y="908"/>
                  </a:lnTo>
                  <a:lnTo>
                    <a:pt x="0" y="24"/>
                  </a:lnTo>
                  <a:lnTo>
                    <a:pt x="0" y="0"/>
                  </a:lnTo>
                  <a:lnTo>
                    <a:pt x="1532" y="884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1EB8E1BD-B249-C846-9175-6F77CC85C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4813" y="7342188"/>
              <a:ext cx="2432050" cy="1443038"/>
            </a:xfrm>
            <a:custGeom>
              <a:avLst/>
              <a:gdLst>
                <a:gd name="T0" fmla="*/ 1532 w 1532"/>
                <a:gd name="T1" fmla="*/ 884 h 909"/>
                <a:gd name="T2" fmla="*/ 1532 w 1532"/>
                <a:gd name="T3" fmla="*/ 909 h 909"/>
                <a:gd name="T4" fmla="*/ 0 w 1532"/>
                <a:gd name="T5" fmla="*/ 25 h 909"/>
                <a:gd name="T6" fmla="*/ 0 w 1532"/>
                <a:gd name="T7" fmla="*/ 0 h 909"/>
                <a:gd name="T8" fmla="*/ 1532 w 1532"/>
                <a:gd name="T9" fmla="*/ 884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2" h="909">
                  <a:moveTo>
                    <a:pt x="1532" y="884"/>
                  </a:moveTo>
                  <a:lnTo>
                    <a:pt x="1532" y="909"/>
                  </a:lnTo>
                  <a:lnTo>
                    <a:pt x="0" y="25"/>
                  </a:lnTo>
                  <a:lnTo>
                    <a:pt x="0" y="0"/>
                  </a:lnTo>
                  <a:lnTo>
                    <a:pt x="1532" y="884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B3B67362-9A9E-834F-A592-09C64C936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4813" y="7229476"/>
              <a:ext cx="2432050" cy="1441450"/>
            </a:xfrm>
            <a:custGeom>
              <a:avLst/>
              <a:gdLst>
                <a:gd name="T0" fmla="*/ 1532 w 1532"/>
                <a:gd name="T1" fmla="*/ 884 h 908"/>
                <a:gd name="T2" fmla="*/ 1532 w 1532"/>
                <a:gd name="T3" fmla="*/ 908 h 908"/>
                <a:gd name="T4" fmla="*/ 0 w 1532"/>
                <a:gd name="T5" fmla="*/ 23 h 908"/>
                <a:gd name="T6" fmla="*/ 0 w 1532"/>
                <a:gd name="T7" fmla="*/ 0 h 908"/>
                <a:gd name="T8" fmla="*/ 1532 w 1532"/>
                <a:gd name="T9" fmla="*/ 884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2" h="908">
                  <a:moveTo>
                    <a:pt x="1532" y="884"/>
                  </a:moveTo>
                  <a:lnTo>
                    <a:pt x="1532" y="908"/>
                  </a:lnTo>
                  <a:lnTo>
                    <a:pt x="0" y="23"/>
                  </a:lnTo>
                  <a:lnTo>
                    <a:pt x="0" y="0"/>
                  </a:lnTo>
                  <a:lnTo>
                    <a:pt x="1532" y="884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8869901E-D349-364D-8DFE-A23657584206}"/>
              </a:ext>
            </a:extLst>
          </p:cNvPr>
          <p:cNvGrpSpPr/>
          <p:nvPr/>
        </p:nvGrpSpPr>
        <p:grpSpPr>
          <a:xfrm>
            <a:off x="8012115" y="3496614"/>
            <a:ext cx="4065588" cy="2759075"/>
            <a:chOff x="10079038" y="5299076"/>
            <a:chExt cx="4065588" cy="2759075"/>
          </a:xfrm>
        </p:grpSpPr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C7A5DAB1-3767-B44E-A963-727C51064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1300" y="6218238"/>
              <a:ext cx="2473325" cy="1839913"/>
            </a:xfrm>
            <a:custGeom>
              <a:avLst/>
              <a:gdLst>
                <a:gd name="T0" fmla="*/ 0 w 1558"/>
                <a:gd name="T1" fmla="*/ 902 h 1159"/>
                <a:gd name="T2" fmla="*/ 0 w 1558"/>
                <a:gd name="T3" fmla="*/ 1159 h 1159"/>
                <a:gd name="T4" fmla="*/ 1558 w 1558"/>
                <a:gd name="T5" fmla="*/ 258 h 1159"/>
                <a:gd name="T6" fmla="*/ 1558 w 1558"/>
                <a:gd name="T7" fmla="*/ 0 h 1159"/>
                <a:gd name="T8" fmla="*/ 0 w 1558"/>
                <a:gd name="T9" fmla="*/ 902 h 1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8" h="1159">
                  <a:moveTo>
                    <a:pt x="0" y="902"/>
                  </a:moveTo>
                  <a:lnTo>
                    <a:pt x="0" y="1159"/>
                  </a:lnTo>
                  <a:lnTo>
                    <a:pt x="1558" y="258"/>
                  </a:lnTo>
                  <a:lnTo>
                    <a:pt x="1558" y="0"/>
                  </a:lnTo>
                  <a:lnTo>
                    <a:pt x="0" y="902"/>
                  </a:lnTo>
                  <a:close/>
                </a:path>
              </a:pathLst>
            </a:custGeom>
            <a:solidFill>
              <a:srgbClr val="BEB9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C8278676-EF5E-974F-8DE8-9C323CB8B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9038" y="5299076"/>
              <a:ext cx="4065588" cy="2351088"/>
            </a:xfrm>
            <a:custGeom>
              <a:avLst/>
              <a:gdLst>
                <a:gd name="T0" fmla="*/ 0 w 2561"/>
                <a:gd name="T1" fmla="*/ 901 h 1481"/>
                <a:gd name="T2" fmla="*/ 1003 w 2561"/>
                <a:gd name="T3" fmla="*/ 1481 h 1481"/>
                <a:gd name="T4" fmla="*/ 2561 w 2561"/>
                <a:gd name="T5" fmla="*/ 579 h 1481"/>
                <a:gd name="T6" fmla="*/ 1560 w 2561"/>
                <a:gd name="T7" fmla="*/ 0 h 1481"/>
                <a:gd name="T8" fmla="*/ 0 w 2561"/>
                <a:gd name="T9" fmla="*/ 901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1" h="1481">
                  <a:moveTo>
                    <a:pt x="0" y="901"/>
                  </a:moveTo>
                  <a:lnTo>
                    <a:pt x="1003" y="1481"/>
                  </a:lnTo>
                  <a:lnTo>
                    <a:pt x="2561" y="579"/>
                  </a:lnTo>
                  <a:lnTo>
                    <a:pt x="1560" y="0"/>
                  </a:lnTo>
                  <a:lnTo>
                    <a:pt x="0" y="901"/>
                  </a:lnTo>
                  <a:close/>
                </a:path>
              </a:pathLst>
            </a:custGeom>
            <a:solidFill>
              <a:srgbClr val="F7EEE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9BDBDD9A-07E9-F14B-B284-3A9407660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9038" y="6729413"/>
              <a:ext cx="1592263" cy="1328738"/>
            </a:xfrm>
            <a:custGeom>
              <a:avLst/>
              <a:gdLst>
                <a:gd name="T0" fmla="*/ 1003 w 1003"/>
                <a:gd name="T1" fmla="*/ 580 h 837"/>
                <a:gd name="T2" fmla="*/ 0 w 1003"/>
                <a:gd name="T3" fmla="*/ 0 h 837"/>
                <a:gd name="T4" fmla="*/ 0 w 1003"/>
                <a:gd name="T5" fmla="*/ 26 h 837"/>
                <a:gd name="T6" fmla="*/ 982 w 1003"/>
                <a:gd name="T7" fmla="*/ 593 h 837"/>
                <a:gd name="T8" fmla="*/ 982 w 1003"/>
                <a:gd name="T9" fmla="*/ 799 h 837"/>
                <a:gd name="T10" fmla="*/ 0 w 1003"/>
                <a:gd name="T11" fmla="*/ 231 h 837"/>
                <a:gd name="T12" fmla="*/ 0 w 1003"/>
                <a:gd name="T13" fmla="*/ 258 h 837"/>
                <a:gd name="T14" fmla="*/ 1003 w 1003"/>
                <a:gd name="T15" fmla="*/ 837 h 837"/>
                <a:gd name="T16" fmla="*/ 1003 w 1003"/>
                <a:gd name="T17" fmla="*/ 811 h 837"/>
                <a:gd name="T18" fmla="*/ 1003 w 1003"/>
                <a:gd name="T19" fmla="*/ 811 h 837"/>
                <a:gd name="T20" fmla="*/ 1003 w 1003"/>
                <a:gd name="T21" fmla="*/ 606 h 837"/>
                <a:gd name="T22" fmla="*/ 1003 w 1003"/>
                <a:gd name="T23" fmla="*/ 58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03" h="837">
                  <a:moveTo>
                    <a:pt x="1003" y="580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982" y="593"/>
                  </a:lnTo>
                  <a:lnTo>
                    <a:pt x="982" y="799"/>
                  </a:lnTo>
                  <a:lnTo>
                    <a:pt x="0" y="231"/>
                  </a:lnTo>
                  <a:lnTo>
                    <a:pt x="0" y="258"/>
                  </a:lnTo>
                  <a:lnTo>
                    <a:pt x="1003" y="837"/>
                  </a:lnTo>
                  <a:lnTo>
                    <a:pt x="1003" y="811"/>
                  </a:lnTo>
                  <a:lnTo>
                    <a:pt x="1003" y="811"/>
                  </a:lnTo>
                  <a:lnTo>
                    <a:pt x="1003" y="606"/>
                  </a:lnTo>
                  <a:lnTo>
                    <a:pt x="1003" y="580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42EA7584-DF2C-7645-BE4C-F03C5B20A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375" y="6788151"/>
              <a:ext cx="1525588" cy="1209675"/>
            </a:xfrm>
            <a:custGeom>
              <a:avLst/>
              <a:gdLst>
                <a:gd name="T0" fmla="*/ 961 w 961"/>
                <a:gd name="T1" fmla="*/ 556 h 762"/>
                <a:gd name="T2" fmla="*/ 961 w 961"/>
                <a:gd name="T3" fmla="*/ 762 h 762"/>
                <a:gd name="T4" fmla="*/ 0 w 961"/>
                <a:gd name="T5" fmla="*/ 207 h 762"/>
                <a:gd name="T6" fmla="*/ 0 w 961"/>
                <a:gd name="T7" fmla="*/ 0 h 762"/>
                <a:gd name="T8" fmla="*/ 961 w 961"/>
                <a:gd name="T9" fmla="*/ 556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762">
                  <a:moveTo>
                    <a:pt x="961" y="556"/>
                  </a:moveTo>
                  <a:lnTo>
                    <a:pt x="961" y="762"/>
                  </a:lnTo>
                  <a:lnTo>
                    <a:pt x="0" y="207"/>
                  </a:lnTo>
                  <a:lnTo>
                    <a:pt x="0" y="0"/>
                  </a:lnTo>
                  <a:lnTo>
                    <a:pt x="961" y="5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46DEA745-6B1A-634E-B0F5-1668F0F4A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375" y="7031038"/>
              <a:ext cx="1525588" cy="914400"/>
            </a:xfrm>
            <a:custGeom>
              <a:avLst/>
              <a:gdLst>
                <a:gd name="T0" fmla="*/ 961 w 961"/>
                <a:gd name="T1" fmla="*/ 557 h 576"/>
                <a:gd name="T2" fmla="*/ 961 w 961"/>
                <a:gd name="T3" fmla="*/ 576 h 576"/>
                <a:gd name="T4" fmla="*/ 0 w 961"/>
                <a:gd name="T5" fmla="*/ 21 h 576"/>
                <a:gd name="T6" fmla="*/ 0 w 961"/>
                <a:gd name="T7" fmla="*/ 0 h 576"/>
                <a:gd name="T8" fmla="*/ 961 w 961"/>
                <a:gd name="T9" fmla="*/ 557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576">
                  <a:moveTo>
                    <a:pt x="961" y="557"/>
                  </a:moveTo>
                  <a:lnTo>
                    <a:pt x="961" y="576"/>
                  </a:lnTo>
                  <a:lnTo>
                    <a:pt x="0" y="21"/>
                  </a:lnTo>
                  <a:lnTo>
                    <a:pt x="0" y="0"/>
                  </a:lnTo>
                  <a:lnTo>
                    <a:pt x="961" y="557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48EC02DF-37A5-0E4A-8249-5F6A54CA0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375" y="6937376"/>
              <a:ext cx="1525588" cy="914400"/>
            </a:xfrm>
            <a:custGeom>
              <a:avLst/>
              <a:gdLst>
                <a:gd name="T0" fmla="*/ 961 w 961"/>
                <a:gd name="T1" fmla="*/ 555 h 576"/>
                <a:gd name="T2" fmla="*/ 961 w 961"/>
                <a:gd name="T3" fmla="*/ 576 h 576"/>
                <a:gd name="T4" fmla="*/ 0 w 961"/>
                <a:gd name="T5" fmla="*/ 19 h 576"/>
                <a:gd name="T6" fmla="*/ 0 w 961"/>
                <a:gd name="T7" fmla="*/ 0 h 576"/>
                <a:gd name="T8" fmla="*/ 961 w 961"/>
                <a:gd name="T9" fmla="*/ 555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576">
                  <a:moveTo>
                    <a:pt x="961" y="555"/>
                  </a:moveTo>
                  <a:lnTo>
                    <a:pt x="961" y="576"/>
                  </a:lnTo>
                  <a:lnTo>
                    <a:pt x="0" y="19"/>
                  </a:lnTo>
                  <a:lnTo>
                    <a:pt x="0" y="0"/>
                  </a:lnTo>
                  <a:lnTo>
                    <a:pt x="961" y="555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E86204E5-E019-8448-983D-07F86DBA7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2375" y="6840538"/>
              <a:ext cx="1525588" cy="914400"/>
            </a:xfrm>
            <a:custGeom>
              <a:avLst/>
              <a:gdLst>
                <a:gd name="T0" fmla="*/ 961 w 961"/>
                <a:gd name="T1" fmla="*/ 557 h 576"/>
                <a:gd name="T2" fmla="*/ 961 w 961"/>
                <a:gd name="T3" fmla="*/ 576 h 576"/>
                <a:gd name="T4" fmla="*/ 0 w 961"/>
                <a:gd name="T5" fmla="*/ 21 h 576"/>
                <a:gd name="T6" fmla="*/ 0 w 961"/>
                <a:gd name="T7" fmla="*/ 0 h 576"/>
                <a:gd name="T8" fmla="*/ 961 w 961"/>
                <a:gd name="T9" fmla="*/ 557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1" h="576">
                  <a:moveTo>
                    <a:pt x="961" y="557"/>
                  </a:moveTo>
                  <a:lnTo>
                    <a:pt x="961" y="576"/>
                  </a:lnTo>
                  <a:lnTo>
                    <a:pt x="0" y="21"/>
                  </a:lnTo>
                  <a:lnTo>
                    <a:pt x="0" y="0"/>
                  </a:lnTo>
                  <a:lnTo>
                    <a:pt x="961" y="557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6160EDD7-1DD0-AA44-ADE3-DB599A34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9588" y="6464301"/>
              <a:ext cx="1444625" cy="835025"/>
            </a:xfrm>
            <a:custGeom>
              <a:avLst/>
              <a:gdLst>
                <a:gd name="T0" fmla="*/ 130 w 910"/>
                <a:gd name="T1" fmla="*/ 0 h 526"/>
                <a:gd name="T2" fmla="*/ 910 w 910"/>
                <a:gd name="T3" fmla="*/ 449 h 526"/>
                <a:gd name="T4" fmla="*/ 779 w 910"/>
                <a:gd name="T5" fmla="*/ 526 h 526"/>
                <a:gd name="T6" fmla="*/ 0 w 910"/>
                <a:gd name="T7" fmla="*/ 75 h 526"/>
                <a:gd name="T8" fmla="*/ 130 w 910"/>
                <a:gd name="T9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0" h="526">
                  <a:moveTo>
                    <a:pt x="130" y="0"/>
                  </a:moveTo>
                  <a:lnTo>
                    <a:pt x="910" y="449"/>
                  </a:lnTo>
                  <a:lnTo>
                    <a:pt x="779" y="526"/>
                  </a:lnTo>
                  <a:lnTo>
                    <a:pt x="0" y="7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8B3FD9B9-B7B4-AF4F-9A6D-32F861FA5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6463" y="6469063"/>
              <a:ext cx="1033463" cy="596900"/>
            </a:xfrm>
            <a:custGeom>
              <a:avLst/>
              <a:gdLst>
                <a:gd name="T0" fmla="*/ 49 w 651"/>
                <a:gd name="T1" fmla="*/ 0 h 376"/>
                <a:gd name="T2" fmla="*/ 651 w 651"/>
                <a:gd name="T3" fmla="*/ 349 h 376"/>
                <a:gd name="T4" fmla="*/ 602 w 651"/>
                <a:gd name="T5" fmla="*/ 376 h 376"/>
                <a:gd name="T6" fmla="*/ 0 w 651"/>
                <a:gd name="T7" fmla="*/ 30 h 376"/>
                <a:gd name="T8" fmla="*/ 49 w 651"/>
                <a:gd name="T9" fmla="*/ 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1" h="376">
                  <a:moveTo>
                    <a:pt x="49" y="0"/>
                  </a:moveTo>
                  <a:lnTo>
                    <a:pt x="651" y="349"/>
                  </a:lnTo>
                  <a:lnTo>
                    <a:pt x="602" y="376"/>
                  </a:lnTo>
                  <a:lnTo>
                    <a:pt x="0" y="30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F948A4A5-A3B7-BA44-B5D4-E6AE81183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03138" y="5851526"/>
              <a:ext cx="742950" cy="427038"/>
            </a:xfrm>
            <a:custGeom>
              <a:avLst/>
              <a:gdLst>
                <a:gd name="T0" fmla="*/ 19 w 468"/>
                <a:gd name="T1" fmla="*/ 0 h 269"/>
                <a:gd name="T2" fmla="*/ 468 w 468"/>
                <a:gd name="T3" fmla="*/ 259 h 269"/>
                <a:gd name="T4" fmla="*/ 449 w 468"/>
                <a:gd name="T5" fmla="*/ 269 h 269"/>
                <a:gd name="T6" fmla="*/ 0 w 468"/>
                <a:gd name="T7" fmla="*/ 10 h 269"/>
                <a:gd name="T8" fmla="*/ 19 w 468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269">
                  <a:moveTo>
                    <a:pt x="19" y="0"/>
                  </a:moveTo>
                  <a:lnTo>
                    <a:pt x="468" y="259"/>
                  </a:lnTo>
                  <a:lnTo>
                    <a:pt x="449" y="269"/>
                  </a:lnTo>
                  <a:lnTo>
                    <a:pt x="0" y="1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5451EE53-8BA1-6D41-BD4A-A86CA7BA0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52350" y="5822951"/>
              <a:ext cx="739775" cy="428625"/>
            </a:xfrm>
            <a:custGeom>
              <a:avLst/>
              <a:gdLst>
                <a:gd name="T0" fmla="*/ 18 w 466"/>
                <a:gd name="T1" fmla="*/ 0 h 270"/>
                <a:gd name="T2" fmla="*/ 466 w 466"/>
                <a:gd name="T3" fmla="*/ 260 h 270"/>
                <a:gd name="T4" fmla="*/ 449 w 466"/>
                <a:gd name="T5" fmla="*/ 270 h 270"/>
                <a:gd name="T6" fmla="*/ 0 w 466"/>
                <a:gd name="T7" fmla="*/ 11 h 270"/>
                <a:gd name="T8" fmla="*/ 18 w 466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70">
                  <a:moveTo>
                    <a:pt x="18" y="0"/>
                  </a:moveTo>
                  <a:lnTo>
                    <a:pt x="466" y="260"/>
                  </a:lnTo>
                  <a:lnTo>
                    <a:pt x="449" y="270"/>
                  </a:lnTo>
                  <a:lnTo>
                    <a:pt x="0" y="1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633FB6E8-E475-B444-AADF-50EE14D35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99975" y="5795963"/>
              <a:ext cx="742950" cy="428625"/>
            </a:xfrm>
            <a:custGeom>
              <a:avLst/>
              <a:gdLst>
                <a:gd name="T0" fmla="*/ 19 w 468"/>
                <a:gd name="T1" fmla="*/ 0 h 270"/>
                <a:gd name="T2" fmla="*/ 468 w 468"/>
                <a:gd name="T3" fmla="*/ 259 h 270"/>
                <a:gd name="T4" fmla="*/ 449 w 468"/>
                <a:gd name="T5" fmla="*/ 270 h 270"/>
                <a:gd name="T6" fmla="*/ 0 w 468"/>
                <a:gd name="T7" fmla="*/ 10 h 270"/>
                <a:gd name="T8" fmla="*/ 19 w 468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270">
                  <a:moveTo>
                    <a:pt x="19" y="0"/>
                  </a:moveTo>
                  <a:lnTo>
                    <a:pt x="468" y="259"/>
                  </a:lnTo>
                  <a:lnTo>
                    <a:pt x="449" y="270"/>
                  </a:lnTo>
                  <a:lnTo>
                    <a:pt x="0" y="10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BCCFB91A-B4F3-3845-A111-6D1709CE9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49188" y="5767388"/>
              <a:ext cx="739775" cy="428625"/>
            </a:xfrm>
            <a:custGeom>
              <a:avLst/>
              <a:gdLst>
                <a:gd name="T0" fmla="*/ 18 w 466"/>
                <a:gd name="T1" fmla="*/ 0 h 270"/>
                <a:gd name="T2" fmla="*/ 466 w 466"/>
                <a:gd name="T3" fmla="*/ 260 h 270"/>
                <a:gd name="T4" fmla="*/ 449 w 466"/>
                <a:gd name="T5" fmla="*/ 270 h 270"/>
                <a:gd name="T6" fmla="*/ 0 w 466"/>
                <a:gd name="T7" fmla="*/ 11 h 270"/>
                <a:gd name="T8" fmla="*/ 18 w 466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6" h="270">
                  <a:moveTo>
                    <a:pt x="18" y="0"/>
                  </a:moveTo>
                  <a:lnTo>
                    <a:pt x="466" y="260"/>
                  </a:lnTo>
                  <a:lnTo>
                    <a:pt x="449" y="270"/>
                  </a:lnTo>
                  <a:lnTo>
                    <a:pt x="0" y="1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515EA434-91E5-B64B-9F59-B53DB26CB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14313" y="5830888"/>
              <a:ext cx="266700" cy="155575"/>
            </a:xfrm>
            <a:custGeom>
              <a:avLst/>
              <a:gdLst>
                <a:gd name="T0" fmla="*/ 17 w 168"/>
                <a:gd name="T1" fmla="*/ 0 h 98"/>
                <a:gd name="T2" fmla="*/ 168 w 168"/>
                <a:gd name="T3" fmla="*/ 87 h 98"/>
                <a:gd name="T4" fmla="*/ 151 w 168"/>
                <a:gd name="T5" fmla="*/ 98 h 98"/>
                <a:gd name="T6" fmla="*/ 0 w 168"/>
                <a:gd name="T7" fmla="*/ 11 h 98"/>
                <a:gd name="T8" fmla="*/ 17 w 168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98">
                  <a:moveTo>
                    <a:pt x="17" y="0"/>
                  </a:moveTo>
                  <a:lnTo>
                    <a:pt x="168" y="87"/>
                  </a:lnTo>
                  <a:lnTo>
                    <a:pt x="151" y="98"/>
                  </a:lnTo>
                  <a:lnTo>
                    <a:pt x="0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15D03642-83D3-1A45-8C80-2F69E4179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06313" y="6099176"/>
              <a:ext cx="311150" cy="179388"/>
            </a:xfrm>
            <a:custGeom>
              <a:avLst/>
              <a:gdLst>
                <a:gd name="T0" fmla="*/ 3 w 196"/>
                <a:gd name="T1" fmla="*/ 0 h 113"/>
                <a:gd name="T2" fmla="*/ 196 w 196"/>
                <a:gd name="T3" fmla="*/ 112 h 113"/>
                <a:gd name="T4" fmla="*/ 193 w 196"/>
                <a:gd name="T5" fmla="*/ 113 h 113"/>
                <a:gd name="T6" fmla="*/ 0 w 196"/>
                <a:gd name="T7" fmla="*/ 2 h 113"/>
                <a:gd name="T8" fmla="*/ 3 w 196"/>
                <a:gd name="T9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" h="113">
                  <a:moveTo>
                    <a:pt x="3" y="0"/>
                  </a:moveTo>
                  <a:lnTo>
                    <a:pt x="196" y="112"/>
                  </a:lnTo>
                  <a:lnTo>
                    <a:pt x="193" y="113"/>
                  </a:lnTo>
                  <a:lnTo>
                    <a:pt x="0" y="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E4DFD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F9E22964-9E52-7B43-8005-37204783BFE1}"/>
              </a:ext>
            </a:extLst>
          </p:cNvPr>
          <p:cNvGrpSpPr/>
          <p:nvPr/>
        </p:nvGrpSpPr>
        <p:grpSpPr>
          <a:xfrm>
            <a:off x="9320212" y="377970"/>
            <a:ext cx="1606550" cy="4489450"/>
            <a:chOff x="11268075" y="2254251"/>
            <a:chExt cx="1606550" cy="4489450"/>
          </a:xfrm>
        </p:grpSpPr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0055BB9F-43C5-E046-A285-E0AC0FE75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83988" y="2254251"/>
              <a:ext cx="490538" cy="444500"/>
            </a:xfrm>
            <a:custGeom>
              <a:avLst/>
              <a:gdLst>
                <a:gd name="T0" fmla="*/ 178 w 178"/>
                <a:gd name="T1" fmla="*/ 106 h 161"/>
                <a:gd name="T2" fmla="*/ 163 w 178"/>
                <a:gd name="T3" fmla="*/ 108 h 161"/>
                <a:gd name="T4" fmla="*/ 140 w 178"/>
                <a:gd name="T5" fmla="*/ 146 h 161"/>
                <a:gd name="T6" fmla="*/ 147 w 178"/>
                <a:gd name="T7" fmla="*/ 161 h 161"/>
                <a:gd name="T8" fmla="*/ 13 w 178"/>
                <a:gd name="T9" fmla="*/ 85 h 161"/>
                <a:gd name="T10" fmla="*/ 11 w 178"/>
                <a:gd name="T11" fmla="*/ 84 h 161"/>
                <a:gd name="T12" fmla="*/ 0 w 178"/>
                <a:gd name="T13" fmla="*/ 62 h 161"/>
                <a:gd name="T14" fmla="*/ 32 w 178"/>
                <a:gd name="T15" fmla="*/ 6 h 161"/>
                <a:gd name="T16" fmla="*/ 56 w 178"/>
                <a:gd name="T17" fmla="*/ 4 h 161"/>
                <a:gd name="T18" fmla="*/ 56 w 178"/>
                <a:gd name="T19" fmla="*/ 5 h 161"/>
                <a:gd name="T20" fmla="*/ 58 w 178"/>
                <a:gd name="T21" fmla="*/ 6 h 161"/>
                <a:gd name="T22" fmla="*/ 178 w 178"/>
                <a:gd name="T23" fmla="*/ 10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61">
                  <a:moveTo>
                    <a:pt x="178" y="106"/>
                  </a:moveTo>
                  <a:cubicBezTo>
                    <a:pt x="174" y="104"/>
                    <a:pt x="169" y="105"/>
                    <a:pt x="163" y="108"/>
                  </a:cubicBezTo>
                  <a:cubicBezTo>
                    <a:pt x="150" y="115"/>
                    <a:pt x="140" y="132"/>
                    <a:pt x="140" y="146"/>
                  </a:cubicBezTo>
                  <a:cubicBezTo>
                    <a:pt x="140" y="153"/>
                    <a:pt x="143" y="158"/>
                    <a:pt x="147" y="161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1" y="84"/>
                    <a:pt x="11" y="84"/>
                    <a:pt x="11" y="84"/>
                  </a:cubicBezTo>
                  <a:cubicBezTo>
                    <a:pt x="4" y="81"/>
                    <a:pt x="0" y="73"/>
                    <a:pt x="0" y="62"/>
                  </a:cubicBezTo>
                  <a:cubicBezTo>
                    <a:pt x="0" y="42"/>
                    <a:pt x="15" y="16"/>
                    <a:pt x="32" y="6"/>
                  </a:cubicBezTo>
                  <a:cubicBezTo>
                    <a:pt x="42" y="1"/>
                    <a:pt x="50" y="0"/>
                    <a:pt x="56" y="4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57" y="5"/>
                    <a:pt x="58" y="5"/>
                    <a:pt x="58" y="6"/>
                  </a:cubicBezTo>
                  <a:lnTo>
                    <a:pt x="178" y="106"/>
                  </a:lnTo>
                  <a:close/>
                </a:path>
              </a:pathLst>
            </a:custGeom>
            <a:solidFill>
              <a:srgbClr val="6095F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E8A340B8-65D0-CF4D-B861-59482673E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9750" y="2541588"/>
              <a:ext cx="123825" cy="161925"/>
            </a:xfrm>
            <a:custGeom>
              <a:avLst/>
              <a:gdLst>
                <a:gd name="T0" fmla="*/ 45 w 45"/>
                <a:gd name="T1" fmla="*/ 17 h 59"/>
                <a:gd name="T2" fmla="*/ 23 w 45"/>
                <a:gd name="T3" fmla="*/ 55 h 59"/>
                <a:gd name="T4" fmla="*/ 7 w 45"/>
                <a:gd name="T5" fmla="*/ 57 h 59"/>
                <a:gd name="T6" fmla="*/ 7 w 45"/>
                <a:gd name="T7" fmla="*/ 57 h 59"/>
                <a:gd name="T8" fmla="*/ 0 w 45"/>
                <a:gd name="T9" fmla="*/ 42 h 59"/>
                <a:gd name="T10" fmla="*/ 23 w 45"/>
                <a:gd name="T11" fmla="*/ 4 h 59"/>
                <a:gd name="T12" fmla="*/ 38 w 45"/>
                <a:gd name="T13" fmla="*/ 2 h 59"/>
                <a:gd name="T14" fmla="*/ 45 w 45"/>
                <a:gd name="T15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59">
                  <a:moveTo>
                    <a:pt x="45" y="17"/>
                  </a:moveTo>
                  <a:cubicBezTo>
                    <a:pt x="45" y="31"/>
                    <a:pt x="35" y="48"/>
                    <a:pt x="23" y="55"/>
                  </a:cubicBezTo>
                  <a:cubicBezTo>
                    <a:pt x="16" y="59"/>
                    <a:pt x="11" y="59"/>
                    <a:pt x="7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3" y="54"/>
                    <a:pt x="0" y="49"/>
                    <a:pt x="0" y="42"/>
                  </a:cubicBezTo>
                  <a:cubicBezTo>
                    <a:pt x="0" y="28"/>
                    <a:pt x="10" y="11"/>
                    <a:pt x="23" y="4"/>
                  </a:cubicBezTo>
                  <a:cubicBezTo>
                    <a:pt x="29" y="1"/>
                    <a:pt x="34" y="0"/>
                    <a:pt x="38" y="2"/>
                  </a:cubicBezTo>
                  <a:cubicBezTo>
                    <a:pt x="42" y="4"/>
                    <a:pt x="45" y="9"/>
                    <a:pt x="45" y="17"/>
                  </a:cubicBez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B91B7C2C-CBAD-8540-A0DD-11E1483CE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8963" y="2598738"/>
              <a:ext cx="58738" cy="77788"/>
            </a:xfrm>
            <a:custGeom>
              <a:avLst/>
              <a:gdLst>
                <a:gd name="T0" fmla="*/ 21 w 21"/>
                <a:gd name="T1" fmla="*/ 8 h 28"/>
                <a:gd name="T2" fmla="*/ 11 w 21"/>
                <a:gd name="T3" fmla="*/ 26 h 28"/>
                <a:gd name="T4" fmla="*/ 3 w 21"/>
                <a:gd name="T5" fmla="*/ 26 h 28"/>
                <a:gd name="T6" fmla="*/ 0 w 21"/>
                <a:gd name="T7" fmla="*/ 20 h 28"/>
                <a:gd name="T8" fmla="*/ 11 w 21"/>
                <a:gd name="T9" fmla="*/ 2 h 28"/>
                <a:gd name="T10" fmla="*/ 18 w 21"/>
                <a:gd name="T11" fmla="*/ 1 h 28"/>
                <a:gd name="T12" fmla="*/ 21 w 21"/>
                <a:gd name="T1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8">
                  <a:moveTo>
                    <a:pt x="21" y="8"/>
                  </a:moveTo>
                  <a:cubicBezTo>
                    <a:pt x="21" y="14"/>
                    <a:pt x="17" y="22"/>
                    <a:pt x="11" y="26"/>
                  </a:cubicBezTo>
                  <a:cubicBezTo>
                    <a:pt x="8" y="28"/>
                    <a:pt x="5" y="28"/>
                    <a:pt x="3" y="26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13"/>
                    <a:pt x="5" y="5"/>
                    <a:pt x="11" y="2"/>
                  </a:cubicBezTo>
                  <a:cubicBezTo>
                    <a:pt x="14" y="0"/>
                    <a:pt x="16" y="0"/>
                    <a:pt x="18" y="1"/>
                  </a:cubicBezTo>
                  <a:cubicBezTo>
                    <a:pt x="20" y="2"/>
                    <a:pt x="21" y="4"/>
                    <a:pt x="21" y="8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1149D303-EA2B-D64E-AAE8-4D435098C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4200" y="2662238"/>
              <a:ext cx="3175" cy="317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2 h 2"/>
                <a:gd name="T4" fmla="*/ 0 w 2"/>
                <a:gd name="T5" fmla="*/ 0 h 2"/>
                <a:gd name="T6" fmla="*/ 0 w 2"/>
                <a:gd name="T7" fmla="*/ 2 h 2"/>
                <a:gd name="T8" fmla="*/ 0 w 2"/>
                <a:gd name="T9" fmla="*/ 2 h 2"/>
                <a:gd name="T10" fmla="*/ 2 w 2"/>
                <a:gd name="T11" fmla="*/ 0 h 2"/>
                <a:gd name="T12" fmla="*/ 2 w 2"/>
                <a:gd name="T13" fmla="*/ 0 h 2"/>
                <a:gd name="T14" fmla="*/ 2 w 2"/>
                <a:gd name="T15" fmla="*/ 0 h 2"/>
                <a:gd name="T16" fmla="*/ 0 w 2"/>
                <a:gd name="T17" fmla="*/ 0 h 2"/>
                <a:gd name="T18" fmla="*/ 0 w 2"/>
                <a:gd name="T19" fmla="*/ 2 h 2"/>
                <a:gd name="T20" fmla="*/ 0 w 2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96F943B0-6974-F644-835B-1AC8F106A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8488" y="2671763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  <a:gd name="T4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2FCE48B0-4983-464E-9DE7-1E998DA18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8488" y="2671763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1B198D80-1078-EC46-AC5B-FAE1A37DA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6263" y="2590801"/>
              <a:ext cx="63500" cy="80963"/>
            </a:xfrm>
            <a:custGeom>
              <a:avLst/>
              <a:gdLst>
                <a:gd name="T0" fmla="*/ 23 w 23"/>
                <a:gd name="T1" fmla="*/ 4 h 29"/>
                <a:gd name="T2" fmla="*/ 23 w 23"/>
                <a:gd name="T3" fmla="*/ 4 h 29"/>
                <a:gd name="T4" fmla="*/ 16 w 23"/>
                <a:gd name="T5" fmla="*/ 5 h 29"/>
                <a:gd name="T6" fmla="*/ 5 w 23"/>
                <a:gd name="T7" fmla="*/ 23 h 29"/>
                <a:gd name="T8" fmla="*/ 8 w 23"/>
                <a:gd name="T9" fmla="*/ 29 h 29"/>
                <a:gd name="T10" fmla="*/ 3 w 23"/>
                <a:gd name="T11" fmla="*/ 26 h 29"/>
                <a:gd name="T12" fmla="*/ 3 w 23"/>
                <a:gd name="T13" fmla="*/ 26 h 29"/>
                <a:gd name="T14" fmla="*/ 3 w 23"/>
                <a:gd name="T15" fmla="*/ 26 h 29"/>
                <a:gd name="T16" fmla="*/ 2 w 23"/>
                <a:gd name="T17" fmla="*/ 26 h 29"/>
                <a:gd name="T18" fmla="*/ 2 w 23"/>
                <a:gd name="T19" fmla="*/ 26 h 29"/>
                <a:gd name="T20" fmla="*/ 0 w 23"/>
                <a:gd name="T21" fmla="*/ 19 h 29"/>
                <a:gd name="T22" fmla="*/ 10 w 23"/>
                <a:gd name="T23" fmla="*/ 1 h 29"/>
                <a:gd name="T24" fmla="*/ 17 w 23"/>
                <a:gd name="T25" fmla="*/ 0 h 29"/>
                <a:gd name="T26" fmla="*/ 17 w 23"/>
                <a:gd name="T27" fmla="*/ 0 h 29"/>
                <a:gd name="T28" fmla="*/ 17 w 23"/>
                <a:gd name="T29" fmla="*/ 0 h 29"/>
                <a:gd name="T30" fmla="*/ 23 w 23"/>
                <a:gd name="T31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29">
                  <a:moveTo>
                    <a:pt x="23" y="4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1" y="3"/>
                    <a:pt x="19" y="3"/>
                    <a:pt x="16" y="5"/>
                  </a:cubicBezTo>
                  <a:cubicBezTo>
                    <a:pt x="10" y="8"/>
                    <a:pt x="5" y="16"/>
                    <a:pt x="5" y="23"/>
                  </a:cubicBezTo>
                  <a:cubicBezTo>
                    <a:pt x="5" y="26"/>
                    <a:pt x="6" y="28"/>
                    <a:pt x="8" y="29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2"/>
                    <a:pt x="0" y="19"/>
                  </a:cubicBezTo>
                  <a:cubicBezTo>
                    <a:pt x="0" y="13"/>
                    <a:pt x="5" y="5"/>
                    <a:pt x="10" y="1"/>
                  </a:cubicBezTo>
                  <a:cubicBezTo>
                    <a:pt x="13" y="0"/>
                    <a:pt x="15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23" y="4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08792F8C-E1D0-AD49-8FDC-0C8CCB7F3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36425" y="2617788"/>
              <a:ext cx="26988" cy="39688"/>
            </a:xfrm>
            <a:custGeom>
              <a:avLst/>
              <a:gdLst>
                <a:gd name="T0" fmla="*/ 10 w 10"/>
                <a:gd name="T1" fmla="*/ 4 h 14"/>
                <a:gd name="T2" fmla="*/ 5 w 10"/>
                <a:gd name="T3" fmla="*/ 12 h 14"/>
                <a:gd name="T4" fmla="*/ 0 w 10"/>
                <a:gd name="T5" fmla="*/ 9 h 14"/>
                <a:gd name="T6" fmla="*/ 5 w 10"/>
                <a:gd name="T7" fmla="*/ 1 h 14"/>
                <a:gd name="T8" fmla="*/ 10 w 10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4">
                  <a:moveTo>
                    <a:pt x="10" y="4"/>
                  </a:moveTo>
                  <a:cubicBezTo>
                    <a:pt x="10" y="7"/>
                    <a:pt x="7" y="11"/>
                    <a:pt x="5" y="12"/>
                  </a:cubicBezTo>
                  <a:cubicBezTo>
                    <a:pt x="2" y="14"/>
                    <a:pt x="0" y="12"/>
                    <a:pt x="0" y="9"/>
                  </a:cubicBezTo>
                  <a:cubicBezTo>
                    <a:pt x="0" y="7"/>
                    <a:pt x="2" y="3"/>
                    <a:pt x="5" y="1"/>
                  </a:cubicBezTo>
                  <a:cubicBezTo>
                    <a:pt x="7" y="0"/>
                    <a:pt x="10" y="1"/>
                    <a:pt x="10" y="4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A75D7E27-696E-EE44-B6DD-EE92799D5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4763" y="2341563"/>
              <a:ext cx="490538" cy="446088"/>
            </a:xfrm>
            <a:custGeom>
              <a:avLst/>
              <a:gdLst>
                <a:gd name="T0" fmla="*/ 178 w 178"/>
                <a:gd name="T1" fmla="*/ 106 h 161"/>
                <a:gd name="T2" fmla="*/ 162 w 178"/>
                <a:gd name="T3" fmla="*/ 108 h 161"/>
                <a:gd name="T4" fmla="*/ 140 w 178"/>
                <a:gd name="T5" fmla="*/ 146 h 161"/>
                <a:gd name="T6" fmla="*/ 146 w 178"/>
                <a:gd name="T7" fmla="*/ 161 h 161"/>
                <a:gd name="T8" fmla="*/ 12 w 178"/>
                <a:gd name="T9" fmla="*/ 85 h 161"/>
                <a:gd name="T10" fmla="*/ 10 w 178"/>
                <a:gd name="T11" fmla="*/ 84 h 161"/>
                <a:gd name="T12" fmla="*/ 0 w 178"/>
                <a:gd name="T13" fmla="*/ 62 h 161"/>
                <a:gd name="T14" fmla="*/ 32 w 178"/>
                <a:gd name="T15" fmla="*/ 6 h 161"/>
                <a:gd name="T16" fmla="*/ 56 w 178"/>
                <a:gd name="T17" fmla="*/ 4 h 161"/>
                <a:gd name="T18" fmla="*/ 56 w 178"/>
                <a:gd name="T19" fmla="*/ 4 h 161"/>
                <a:gd name="T20" fmla="*/ 58 w 178"/>
                <a:gd name="T21" fmla="*/ 6 h 161"/>
                <a:gd name="T22" fmla="*/ 178 w 178"/>
                <a:gd name="T23" fmla="*/ 10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61">
                  <a:moveTo>
                    <a:pt x="178" y="106"/>
                  </a:moveTo>
                  <a:cubicBezTo>
                    <a:pt x="174" y="104"/>
                    <a:pt x="168" y="104"/>
                    <a:pt x="162" y="108"/>
                  </a:cubicBezTo>
                  <a:cubicBezTo>
                    <a:pt x="150" y="115"/>
                    <a:pt x="140" y="132"/>
                    <a:pt x="140" y="146"/>
                  </a:cubicBezTo>
                  <a:cubicBezTo>
                    <a:pt x="140" y="153"/>
                    <a:pt x="142" y="158"/>
                    <a:pt x="146" y="161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0" y="84"/>
                    <a:pt x="10" y="84"/>
                    <a:pt x="10" y="84"/>
                  </a:cubicBezTo>
                  <a:cubicBezTo>
                    <a:pt x="4" y="81"/>
                    <a:pt x="0" y="73"/>
                    <a:pt x="0" y="62"/>
                  </a:cubicBezTo>
                  <a:cubicBezTo>
                    <a:pt x="0" y="42"/>
                    <a:pt x="14" y="16"/>
                    <a:pt x="32" y="6"/>
                  </a:cubicBezTo>
                  <a:cubicBezTo>
                    <a:pt x="41" y="1"/>
                    <a:pt x="50" y="0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5"/>
                    <a:pt x="57" y="5"/>
                    <a:pt x="58" y="6"/>
                  </a:cubicBezTo>
                  <a:lnTo>
                    <a:pt x="178" y="106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778CD621-504D-A649-AD16-3D17920E7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20525" y="2628901"/>
              <a:ext cx="122238" cy="163513"/>
            </a:xfrm>
            <a:custGeom>
              <a:avLst/>
              <a:gdLst>
                <a:gd name="T0" fmla="*/ 44 w 44"/>
                <a:gd name="T1" fmla="*/ 17 h 59"/>
                <a:gd name="T2" fmla="*/ 22 w 44"/>
                <a:gd name="T3" fmla="*/ 55 h 59"/>
                <a:gd name="T4" fmla="*/ 6 w 44"/>
                <a:gd name="T5" fmla="*/ 57 h 59"/>
                <a:gd name="T6" fmla="*/ 6 w 44"/>
                <a:gd name="T7" fmla="*/ 57 h 59"/>
                <a:gd name="T8" fmla="*/ 0 w 44"/>
                <a:gd name="T9" fmla="*/ 42 h 59"/>
                <a:gd name="T10" fmla="*/ 22 w 44"/>
                <a:gd name="T11" fmla="*/ 4 h 59"/>
                <a:gd name="T12" fmla="*/ 38 w 44"/>
                <a:gd name="T13" fmla="*/ 2 h 59"/>
                <a:gd name="T14" fmla="*/ 44 w 44"/>
                <a:gd name="T15" fmla="*/ 1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59">
                  <a:moveTo>
                    <a:pt x="44" y="17"/>
                  </a:moveTo>
                  <a:cubicBezTo>
                    <a:pt x="44" y="31"/>
                    <a:pt x="35" y="48"/>
                    <a:pt x="22" y="55"/>
                  </a:cubicBezTo>
                  <a:cubicBezTo>
                    <a:pt x="16" y="59"/>
                    <a:pt x="10" y="59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2" y="54"/>
                    <a:pt x="0" y="49"/>
                    <a:pt x="0" y="42"/>
                  </a:cubicBezTo>
                  <a:cubicBezTo>
                    <a:pt x="0" y="28"/>
                    <a:pt x="10" y="11"/>
                    <a:pt x="22" y="4"/>
                  </a:cubicBezTo>
                  <a:cubicBezTo>
                    <a:pt x="28" y="0"/>
                    <a:pt x="34" y="0"/>
                    <a:pt x="38" y="2"/>
                  </a:cubicBezTo>
                  <a:cubicBezTo>
                    <a:pt x="42" y="4"/>
                    <a:pt x="44" y="9"/>
                    <a:pt x="44" y="17"/>
                  </a:cubicBezTo>
                  <a:close/>
                </a:path>
              </a:pathLst>
            </a:custGeom>
            <a:solidFill>
              <a:srgbClr val="165A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9FE34C04-4EC7-DB4A-B455-67A89675B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9738" y="2687638"/>
              <a:ext cx="58738" cy="77788"/>
            </a:xfrm>
            <a:custGeom>
              <a:avLst/>
              <a:gdLst>
                <a:gd name="T0" fmla="*/ 21 w 21"/>
                <a:gd name="T1" fmla="*/ 8 h 28"/>
                <a:gd name="T2" fmla="*/ 10 w 21"/>
                <a:gd name="T3" fmla="*/ 26 h 28"/>
                <a:gd name="T4" fmla="*/ 2 w 21"/>
                <a:gd name="T5" fmla="*/ 26 h 28"/>
                <a:gd name="T6" fmla="*/ 0 w 21"/>
                <a:gd name="T7" fmla="*/ 20 h 28"/>
                <a:gd name="T8" fmla="*/ 10 w 21"/>
                <a:gd name="T9" fmla="*/ 2 h 28"/>
                <a:gd name="T10" fmla="*/ 18 w 21"/>
                <a:gd name="T11" fmla="*/ 1 h 28"/>
                <a:gd name="T12" fmla="*/ 21 w 21"/>
                <a:gd name="T13" fmla="*/ 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8">
                  <a:moveTo>
                    <a:pt x="21" y="8"/>
                  </a:moveTo>
                  <a:cubicBezTo>
                    <a:pt x="21" y="14"/>
                    <a:pt x="16" y="22"/>
                    <a:pt x="10" y="26"/>
                  </a:cubicBezTo>
                  <a:cubicBezTo>
                    <a:pt x="7" y="28"/>
                    <a:pt x="4" y="28"/>
                    <a:pt x="2" y="26"/>
                  </a:cubicBezTo>
                  <a:cubicBezTo>
                    <a:pt x="1" y="25"/>
                    <a:pt x="0" y="23"/>
                    <a:pt x="0" y="20"/>
                  </a:cubicBezTo>
                  <a:cubicBezTo>
                    <a:pt x="0" y="13"/>
                    <a:pt x="5" y="5"/>
                    <a:pt x="10" y="2"/>
                  </a:cubicBezTo>
                  <a:cubicBezTo>
                    <a:pt x="13" y="0"/>
                    <a:pt x="16" y="0"/>
                    <a:pt x="18" y="1"/>
                  </a:cubicBezTo>
                  <a:cubicBezTo>
                    <a:pt x="20" y="2"/>
                    <a:pt x="21" y="4"/>
                    <a:pt x="21" y="8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F6F22A48-244E-B447-A8F7-4879B3ECA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4975" y="2751138"/>
              <a:ext cx="0" cy="3175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  <a:gd name="T4" fmla="*/ 2 h 2"/>
                <a:gd name="T5" fmla="*/ 0 h 2"/>
                <a:gd name="T6" fmla="*/ 0 h 2"/>
                <a:gd name="T7" fmla="*/ 0 h 2"/>
                <a:gd name="T8" fmla="*/ 0 h 2"/>
                <a:gd name="T9" fmla="*/ 2 h 2"/>
                <a:gd name="T10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665714F4-DC29-974F-AA33-7D6733694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76088" y="2759076"/>
              <a:ext cx="3175" cy="1588"/>
            </a:xfrm>
            <a:prstGeom prst="rect">
              <a:avLst/>
            </a:pr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C58429F9-6736-2B46-BF2B-14EB859D9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6088" y="2759076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987AA103-C3CE-0E47-B0EA-4DACCE72A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57038" y="2676526"/>
              <a:ext cx="63500" cy="82550"/>
            </a:xfrm>
            <a:custGeom>
              <a:avLst/>
              <a:gdLst>
                <a:gd name="T0" fmla="*/ 23 w 23"/>
                <a:gd name="T1" fmla="*/ 5 h 30"/>
                <a:gd name="T2" fmla="*/ 23 w 23"/>
                <a:gd name="T3" fmla="*/ 5 h 30"/>
                <a:gd name="T4" fmla="*/ 15 w 23"/>
                <a:gd name="T5" fmla="*/ 6 h 30"/>
                <a:gd name="T6" fmla="*/ 5 w 23"/>
                <a:gd name="T7" fmla="*/ 24 h 30"/>
                <a:gd name="T8" fmla="*/ 7 w 23"/>
                <a:gd name="T9" fmla="*/ 30 h 30"/>
                <a:gd name="T10" fmla="*/ 3 w 23"/>
                <a:gd name="T11" fmla="*/ 27 h 30"/>
                <a:gd name="T12" fmla="*/ 3 w 23"/>
                <a:gd name="T13" fmla="*/ 27 h 30"/>
                <a:gd name="T14" fmla="*/ 3 w 23"/>
                <a:gd name="T15" fmla="*/ 27 h 30"/>
                <a:gd name="T16" fmla="*/ 2 w 23"/>
                <a:gd name="T17" fmla="*/ 27 h 30"/>
                <a:gd name="T18" fmla="*/ 2 w 23"/>
                <a:gd name="T19" fmla="*/ 27 h 30"/>
                <a:gd name="T20" fmla="*/ 0 w 23"/>
                <a:gd name="T21" fmla="*/ 20 h 30"/>
                <a:gd name="T22" fmla="*/ 10 w 23"/>
                <a:gd name="T23" fmla="*/ 2 h 30"/>
                <a:gd name="T24" fmla="*/ 17 w 23"/>
                <a:gd name="T25" fmla="*/ 1 h 30"/>
                <a:gd name="T26" fmla="*/ 17 w 23"/>
                <a:gd name="T27" fmla="*/ 1 h 30"/>
                <a:gd name="T28" fmla="*/ 17 w 23"/>
                <a:gd name="T29" fmla="*/ 1 h 30"/>
                <a:gd name="T30" fmla="*/ 23 w 23"/>
                <a:gd name="T31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" h="30">
                  <a:moveTo>
                    <a:pt x="23" y="5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21" y="4"/>
                    <a:pt x="18" y="4"/>
                    <a:pt x="15" y="6"/>
                  </a:cubicBezTo>
                  <a:cubicBezTo>
                    <a:pt x="10" y="9"/>
                    <a:pt x="5" y="17"/>
                    <a:pt x="5" y="24"/>
                  </a:cubicBezTo>
                  <a:cubicBezTo>
                    <a:pt x="5" y="27"/>
                    <a:pt x="6" y="29"/>
                    <a:pt x="7" y="30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0" y="25"/>
                    <a:pt x="0" y="23"/>
                    <a:pt x="0" y="20"/>
                  </a:cubicBezTo>
                  <a:cubicBezTo>
                    <a:pt x="0" y="14"/>
                    <a:pt x="4" y="6"/>
                    <a:pt x="10" y="2"/>
                  </a:cubicBezTo>
                  <a:cubicBezTo>
                    <a:pt x="12" y="1"/>
                    <a:pt x="15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lnTo>
                    <a:pt x="23" y="5"/>
                  </a:lnTo>
                  <a:close/>
                </a:path>
              </a:pathLst>
            </a:custGeom>
            <a:solidFill>
              <a:srgbClr val="4579E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BA97D92A-0910-684B-8A87-6B4B69FC0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87200" y="2706688"/>
              <a:ext cx="25400" cy="38100"/>
            </a:xfrm>
            <a:custGeom>
              <a:avLst/>
              <a:gdLst>
                <a:gd name="T0" fmla="*/ 9 w 9"/>
                <a:gd name="T1" fmla="*/ 4 h 14"/>
                <a:gd name="T2" fmla="*/ 4 w 9"/>
                <a:gd name="T3" fmla="*/ 12 h 14"/>
                <a:gd name="T4" fmla="*/ 0 w 9"/>
                <a:gd name="T5" fmla="*/ 9 h 14"/>
                <a:gd name="T6" fmla="*/ 4 w 9"/>
                <a:gd name="T7" fmla="*/ 1 h 14"/>
                <a:gd name="T8" fmla="*/ 9 w 9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4">
                  <a:moveTo>
                    <a:pt x="9" y="4"/>
                  </a:moveTo>
                  <a:cubicBezTo>
                    <a:pt x="9" y="7"/>
                    <a:pt x="7" y="11"/>
                    <a:pt x="4" y="12"/>
                  </a:cubicBezTo>
                  <a:cubicBezTo>
                    <a:pt x="2" y="14"/>
                    <a:pt x="0" y="12"/>
                    <a:pt x="0" y="9"/>
                  </a:cubicBezTo>
                  <a:cubicBezTo>
                    <a:pt x="0" y="6"/>
                    <a:pt x="2" y="3"/>
                    <a:pt x="4" y="1"/>
                  </a:cubicBezTo>
                  <a:cubicBezTo>
                    <a:pt x="7" y="0"/>
                    <a:pt x="9" y="1"/>
                    <a:pt x="9" y="4"/>
                  </a:cubicBezTo>
                  <a:close/>
                </a:path>
              </a:pathLst>
            </a:custGeom>
            <a:solidFill>
              <a:srgbClr val="79BBF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2A4543ED-F9BF-364B-A82E-6BBBC0A71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9413" y="2427288"/>
              <a:ext cx="485775" cy="219075"/>
            </a:xfrm>
            <a:custGeom>
              <a:avLst/>
              <a:gdLst>
                <a:gd name="T0" fmla="*/ 176 w 176"/>
                <a:gd name="T1" fmla="*/ 43 h 79"/>
                <a:gd name="T2" fmla="*/ 125 w 176"/>
                <a:gd name="T3" fmla="*/ 43 h 79"/>
                <a:gd name="T4" fmla="*/ 107 w 176"/>
                <a:gd name="T5" fmla="*/ 65 h 79"/>
                <a:gd name="T6" fmla="*/ 98 w 176"/>
                <a:gd name="T7" fmla="*/ 70 h 79"/>
                <a:gd name="T8" fmla="*/ 68 w 176"/>
                <a:gd name="T9" fmla="*/ 79 h 79"/>
                <a:gd name="T10" fmla="*/ 66 w 176"/>
                <a:gd name="T11" fmla="*/ 73 h 79"/>
                <a:gd name="T12" fmla="*/ 87 w 176"/>
                <a:gd name="T13" fmla="*/ 55 h 79"/>
                <a:gd name="T14" fmla="*/ 21 w 176"/>
                <a:gd name="T15" fmla="*/ 64 h 79"/>
                <a:gd name="T16" fmla="*/ 18 w 176"/>
                <a:gd name="T17" fmla="*/ 58 h 79"/>
                <a:gd name="T18" fmla="*/ 54 w 176"/>
                <a:gd name="T19" fmla="*/ 44 h 79"/>
                <a:gd name="T20" fmla="*/ 5 w 176"/>
                <a:gd name="T21" fmla="*/ 41 h 79"/>
                <a:gd name="T22" fmla="*/ 2 w 176"/>
                <a:gd name="T23" fmla="*/ 35 h 79"/>
                <a:gd name="T24" fmla="*/ 46 w 176"/>
                <a:gd name="T25" fmla="*/ 29 h 79"/>
                <a:gd name="T26" fmla="*/ 11 w 176"/>
                <a:gd name="T27" fmla="*/ 19 h 79"/>
                <a:gd name="T28" fmla="*/ 11 w 176"/>
                <a:gd name="T29" fmla="*/ 14 h 79"/>
                <a:gd name="T30" fmla="*/ 57 w 176"/>
                <a:gd name="T31" fmla="*/ 15 h 79"/>
                <a:gd name="T32" fmla="*/ 26 w 176"/>
                <a:gd name="T33" fmla="*/ 4 h 79"/>
                <a:gd name="T34" fmla="*/ 26 w 176"/>
                <a:gd name="T35" fmla="*/ 0 h 79"/>
                <a:gd name="T36" fmla="*/ 33 w 176"/>
                <a:gd name="T37" fmla="*/ 1 h 79"/>
                <a:gd name="T38" fmla="*/ 172 w 176"/>
                <a:gd name="T39" fmla="*/ 4 h 79"/>
                <a:gd name="T40" fmla="*/ 176 w 176"/>
                <a:gd name="T41" fmla="*/ 4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6" h="79">
                  <a:moveTo>
                    <a:pt x="176" y="43"/>
                  </a:moveTo>
                  <a:cubicBezTo>
                    <a:pt x="125" y="43"/>
                    <a:pt x="125" y="43"/>
                    <a:pt x="125" y="43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5" y="68"/>
                    <a:pt x="102" y="69"/>
                    <a:pt x="98" y="70"/>
                  </a:cubicBezTo>
                  <a:cubicBezTo>
                    <a:pt x="89" y="71"/>
                    <a:pt x="79" y="75"/>
                    <a:pt x="68" y="79"/>
                  </a:cubicBezTo>
                  <a:cubicBezTo>
                    <a:pt x="65" y="78"/>
                    <a:pt x="65" y="76"/>
                    <a:pt x="66" y="73"/>
                  </a:cubicBezTo>
                  <a:cubicBezTo>
                    <a:pt x="74" y="69"/>
                    <a:pt x="81" y="62"/>
                    <a:pt x="87" y="55"/>
                  </a:cubicBezTo>
                  <a:cubicBezTo>
                    <a:pt x="62" y="60"/>
                    <a:pt x="39" y="64"/>
                    <a:pt x="21" y="64"/>
                  </a:cubicBezTo>
                  <a:cubicBezTo>
                    <a:pt x="18" y="62"/>
                    <a:pt x="17" y="60"/>
                    <a:pt x="18" y="58"/>
                  </a:cubicBezTo>
                  <a:cubicBezTo>
                    <a:pt x="33" y="55"/>
                    <a:pt x="46" y="51"/>
                    <a:pt x="54" y="44"/>
                  </a:cubicBezTo>
                  <a:cubicBezTo>
                    <a:pt x="39" y="45"/>
                    <a:pt x="22" y="44"/>
                    <a:pt x="5" y="41"/>
                  </a:cubicBezTo>
                  <a:cubicBezTo>
                    <a:pt x="0" y="39"/>
                    <a:pt x="0" y="37"/>
                    <a:pt x="2" y="35"/>
                  </a:cubicBezTo>
                  <a:cubicBezTo>
                    <a:pt x="20" y="36"/>
                    <a:pt x="35" y="34"/>
                    <a:pt x="46" y="29"/>
                  </a:cubicBezTo>
                  <a:cubicBezTo>
                    <a:pt x="34" y="28"/>
                    <a:pt x="22" y="25"/>
                    <a:pt x="11" y="19"/>
                  </a:cubicBezTo>
                  <a:cubicBezTo>
                    <a:pt x="8" y="17"/>
                    <a:pt x="8" y="16"/>
                    <a:pt x="11" y="14"/>
                  </a:cubicBezTo>
                  <a:cubicBezTo>
                    <a:pt x="28" y="17"/>
                    <a:pt x="44" y="18"/>
                    <a:pt x="57" y="15"/>
                  </a:cubicBezTo>
                  <a:cubicBezTo>
                    <a:pt x="45" y="12"/>
                    <a:pt x="35" y="9"/>
                    <a:pt x="26" y="4"/>
                  </a:cubicBezTo>
                  <a:cubicBezTo>
                    <a:pt x="25" y="3"/>
                    <a:pt x="25" y="1"/>
                    <a:pt x="26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51" y="5"/>
                    <a:pt x="121" y="3"/>
                    <a:pt x="172" y="4"/>
                  </a:cubicBezTo>
                  <a:lnTo>
                    <a:pt x="176" y="43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B3BEC233-5CE9-F240-837A-D4FD6F7BC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0713" y="2565401"/>
              <a:ext cx="31750" cy="17463"/>
            </a:xfrm>
            <a:custGeom>
              <a:avLst/>
              <a:gdLst>
                <a:gd name="T0" fmla="*/ 0 w 12"/>
                <a:gd name="T1" fmla="*/ 5 h 6"/>
                <a:gd name="T2" fmla="*/ 2 w 12"/>
                <a:gd name="T3" fmla="*/ 4 h 6"/>
                <a:gd name="T4" fmla="*/ 6 w 12"/>
                <a:gd name="T5" fmla="*/ 3 h 6"/>
                <a:gd name="T6" fmla="*/ 10 w 12"/>
                <a:gd name="T7" fmla="*/ 1 h 6"/>
                <a:gd name="T8" fmla="*/ 12 w 12"/>
                <a:gd name="T9" fmla="*/ 0 h 6"/>
                <a:gd name="T10" fmla="*/ 11 w 12"/>
                <a:gd name="T11" fmla="*/ 2 h 6"/>
                <a:gd name="T12" fmla="*/ 7 w 12"/>
                <a:gd name="T13" fmla="*/ 5 h 6"/>
                <a:gd name="T14" fmla="*/ 2 w 12"/>
                <a:gd name="T15" fmla="*/ 6 h 6"/>
                <a:gd name="T16" fmla="*/ 0 w 12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6">
                  <a:moveTo>
                    <a:pt x="0" y="5"/>
                  </a:moveTo>
                  <a:cubicBezTo>
                    <a:pt x="0" y="5"/>
                    <a:pt x="1" y="5"/>
                    <a:pt x="2" y="4"/>
                  </a:cubicBezTo>
                  <a:cubicBezTo>
                    <a:pt x="3" y="4"/>
                    <a:pt x="5" y="4"/>
                    <a:pt x="6" y="3"/>
                  </a:cubicBezTo>
                  <a:cubicBezTo>
                    <a:pt x="8" y="2"/>
                    <a:pt x="9" y="2"/>
                    <a:pt x="10" y="1"/>
                  </a:cubicBezTo>
                  <a:cubicBezTo>
                    <a:pt x="11" y="1"/>
                    <a:pt x="12" y="0"/>
                    <a:pt x="12" y="0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9" y="5"/>
                    <a:pt x="7" y="5"/>
                  </a:cubicBezTo>
                  <a:cubicBezTo>
                    <a:pt x="5" y="6"/>
                    <a:pt x="4" y="6"/>
                    <a:pt x="2" y="6"/>
                  </a:cubicBezTo>
                  <a:cubicBezTo>
                    <a:pt x="1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E69B33D6-3680-494C-921E-2F8AF93E4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6575" y="2554288"/>
              <a:ext cx="30163" cy="22225"/>
            </a:xfrm>
            <a:custGeom>
              <a:avLst/>
              <a:gdLst>
                <a:gd name="T0" fmla="*/ 7 w 11"/>
                <a:gd name="T1" fmla="*/ 8 h 8"/>
                <a:gd name="T2" fmla="*/ 4 w 11"/>
                <a:gd name="T3" fmla="*/ 8 h 8"/>
                <a:gd name="T4" fmla="*/ 1 w 11"/>
                <a:gd name="T5" fmla="*/ 6 h 8"/>
                <a:gd name="T6" fmla="*/ 2 w 11"/>
                <a:gd name="T7" fmla="*/ 3 h 8"/>
                <a:gd name="T8" fmla="*/ 4 w 11"/>
                <a:gd name="T9" fmla="*/ 0 h 8"/>
                <a:gd name="T10" fmla="*/ 7 w 11"/>
                <a:gd name="T11" fmla="*/ 0 h 8"/>
                <a:gd name="T12" fmla="*/ 10 w 11"/>
                <a:gd name="T13" fmla="*/ 2 h 8"/>
                <a:gd name="T14" fmla="*/ 9 w 11"/>
                <a:gd name="T15" fmla="*/ 5 h 8"/>
                <a:gd name="T16" fmla="*/ 7 w 11"/>
                <a:gd name="T1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7" y="8"/>
                  </a:moveTo>
                  <a:cubicBezTo>
                    <a:pt x="7" y="8"/>
                    <a:pt x="5" y="8"/>
                    <a:pt x="4" y="8"/>
                  </a:cubicBezTo>
                  <a:cubicBezTo>
                    <a:pt x="2" y="8"/>
                    <a:pt x="1" y="7"/>
                    <a:pt x="1" y="6"/>
                  </a:cubicBezTo>
                  <a:cubicBezTo>
                    <a:pt x="0" y="5"/>
                    <a:pt x="1" y="4"/>
                    <a:pt x="2" y="3"/>
                  </a:cubicBezTo>
                  <a:cubicBezTo>
                    <a:pt x="2" y="1"/>
                    <a:pt x="4" y="0"/>
                    <a:pt x="4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0"/>
                    <a:pt x="10" y="1"/>
                    <a:pt x="10" y="2"/>
                  </a:cubicBezTo>
                  <a:cubicBezTo>
                    <a:pt x="11" y="3"/>
                    <a:pt x="10" y="4"/>
                    <a:pt x="9" y="5"/>
                  </a:cubicBezTo>
                  <a:cubicBezTo>
                    <a:pt x="8" y="7"/>
                    <a:pt x="7" y="8"/>
                    <a:pt x="7" y="8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E344E1DD-8ECF-2646-AFF4-D091C41F1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0700" y="2516188"/>
              <a:ext cx="26988" cy="19050"/>
            </a:xfrm>
            <a:custGeom>
              <a:avLst/>
              <a:gdLst>
                <a:gd name="T0" fmla="*/ 6 w 10"/>
                <a:gd name="T1" fmla="*/ 7 h 7"/>
                <a:gd name="T2" fmla="*/ 3 w 10"/>
                <a:gd name="T3" fmla="*/ 6 h 7"/>
                <a:gd name="T4" fmla="*/ 0 w 10"/>
                <a:gd name="T5" fmla="*/ 5 h 7"/>
                <a:gd name="T6" fmla="*/ 2 w 10"/>
                <a:gd name="T7" fmla="*/ 2 h 7"/>
                <a:gd name="T8" fmla="*/ 4 w 10"/>
                <a:gd name="T9" fmla="*/ 0 h 7"/>
                <a:gd name="T10" fmla="*/ 7 w 10"/>
                <a:gd name="T11" fmla="*/ 0 h 7"/>
                <a:gd name="T12" fmla="*/ 10 w 10"/>
                <a:gd name="T13" fmla="*/ 2 h 7"/>
                <a:gd name="T14" fmla="*/ 9 w 10"/>
                <a:gd name="T15" fmla="*/ 5 h 7"/>
                <a:gd name="T16" fmla="*/ 6 w 10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7">
                  <a:moveTo>
                    <a:pt x="6" y="7"/>
                  </a:moveTo>
                  <a:cubicBezTo>
                    <a:pt x="6" y="7"/>
                    <a:pt x="4" y="7"/>
                    <a:pt x="3" y="6"/>
                  </a:cubicBezTo>
                  <a:cubicBezTo>
                    <a:pt x="2" y="6"/>
                    <a:pt x="1" y="6"/>
                    <a:pt x="0" y="5"/>
                  </a:cubicBezTo>
                  <a:cubicBezTo>
                    <a:pt x="0" y="4"/>
                    <a:pt x="1" y="3"/>
                    <a:pt x="2" y="2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9" y="1"/>
                    <a:pt x="10" y="1"/>
                    <a:pt x="10" y="2"/>
                  </a:cubicBezTo>
                  <a:cubicBezTo>
                    <a:pt x="10" y="3"/>
                    <a:pt x="10" y="4"/>
                    <a:pt x="9" y="5"/>
                  </a:cubicBezTo>
                  <a:cubicBezTo>
                    <a:pt x="8" y="6"/>
                    <a:pt x="6" y="7"/>
                    <a:pt x="6" y="7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AB454C26-CDB7-0E44-A23D-76BEC69C1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8638" y="2479676"/>
              <a:ext cx="28575" cy="20638"/>
            </a:xfrm>
            <a:custGeom>
              <a:avLst/>
              <a:gdLst>
                <a:gd name="T0" fmla="*/ 4 w 10"/>
                <a:gd name="T1" fmla="*/ 6 h 7"/>
                <a:gd name="T2" fmla="*/ 2 w 10"/>
                <a:gd name="T3" fmla="*/ 4 h 7"/>
                <a:gd name="T4" fmla="*/ 1 w 10"/>
                <a:gd name="T5" fmla="*/ 1 h 7"/>
                <a:gd name="T6" fmla="*/ 4 w 10"/>
                <a:gd name="T7" fmla="*/ 0 h 7"/>
                <a:gd name="T8" fmla="*/ 7 w 10"/>
                <a:gd name="T9" fmla="*/ 1 h 7"/>
                <a:gd name="T10" fmla="*/ 9 w 10"/>
                <a:gd name="T11" fmla="*/ 3 h 7"/>
                <a:gd name="T12" fmla="*/ 9 w 10"/>
                <a:gd name="T13" fmla="*/ 6 h 7"/>
                <a:gd name="T14" fmla="*/ 7 w 10"/>
                <a:gd name="T15" fmla="*/ 7 h 7"/>
                <a:gd name="T16" fmla="*/ 4 w 10"/>
                <a:gd name="T1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7">
                  <a:moveTo>
                    <a:pt x="4" y="6"/>
                  </a:moveTo>
                  <a:cubicBezTo>
                    <a:pt x="4" y="6"/>
                    <a:pt x="2" y="5"/>
                    <a:pt x="2" y="4"/>
                  </a:cubicBezTo>
                  <a:cubicBezTo>
                    <a:pt x="1" y="2"/>
                    <a:pt x="0" y="1"/>
                    <a:pt x="1" y="1"/>
                  </a:cubicBezTo>
                  <a:cubicBezTo>
                    <a:pt x="1" y="0"/>
                    <a:pt x="2" y="0"/>
                    <a:pt x="4" y="0"/>
                  </a:cubicBezTo>
                  <a:cubicBezTo>
                    <a:pt x="5" y="0"/>
                    <a:pt x="7" y="1"/>
                    <a:pt x="7" y="1"/>
                  </a:cubicBezTo>
                  <a:cubicBezTo>
                    <a:pt x="7" y="1"/>
                    <a:pt x="8" y="2"/>
                    <a:pt x="9" y="3"/>
                  </a:cubicBezTo>
                  <a:cubicBezTo>
                    <a:pt x="9" y="4"/>
                    <a:pt x="10" y="5"/>
                    <a:pt x="9" y="6"/>
                  </a:cubicBezTo>
                  <a:cubicBezTo>
                    <a:pt x="9" y="7"/>
                    <a:pt x="8" y="7"/>
                    <a:pt x="7" y="7"/>
                  </a:cubicBezTo>
                  <a:cubicBezTo>
                    <a:pt x="5" y="6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18BB86FA-97EC-3340-8F15-E30DF040AA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1813" y="2449513"/>
              <a:ext cx="30163" cy="14288"/>
            </a:xfrm>
            <a:custGeom>
              <a:avLst/>
              <a:gdLst>
                <a:gd name="T0" fmla="*/ 6 w 11"/>
                <a:gd name="T1" fmla="*/ 5 h 5"/>
                <a:gd name="T2" fmla="*/ 3 w 11"/>
                <a:gd name="T3" fmla="*/ 5 h 5"/>
                <a:gd name="T4" fmla="*/ 1 w 11"/>
                <a:gd name="T5" fmla="*/ 4 h 5"/>
                <a:gd name="T6" fmla="*/ 2 w 11"/>
                <a:gd name="T7" fmla="*/ 2 h 5"/>
                <a:gd name="T8" fmla="*/ 5 w 11"/>
                <a:gd name="T9" fmla="*/ 1 h 5"/>
                <a:gd name="T10" fmla="*/ 8 w 11"/>
                <a:gd name="T11" fmla="*/ 1 h 5"/>
                <a:gd name="T12" fmla="*/ 11 w 11"/>
                <a:gd name="T13" fmla="*/ 2 h 5"/>
                <a:gd name="T14" fmla="*/ 9 w 11"/>
                <a:gd name="T15" fmla="*/ 3 h 5"/>
                <a:gd name="T16" fmla="*/ 6 w 11"/>
                <a:gd name="T1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5">
                  <a:moveTo>
                    <a:pt x="6" y="5"/>
                  </a:moveTo>
                  <a:cubicBezTo>
                    <a:pt x="6" y="5"/>
                    <a:pt x="4" y="5"/>
                    <a:pt x="3" y="5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0" y="3"/>
                    <a:pt x="1" y="2"/>
                    <a:pt x="2" y="2"/>
                  </a:cubicBezTo>
                  <a:cubicBezTo>
                    <a:pt x="3" y="1"/>
                    <a:pt x="5" y="1"/>
                    <a:pt x="5" y="1"/>
                  </a:cubicBezTo>
                  <a:cubicBezTo>
                    <a:pt x="5" y="1"/>
                    <a:pt x="7" y="0"/>
                    <a:pt x="8" y="1"/>
                  </a:cubicBezTo>
                  <a:cubicBezTo>
                    <a:pt x="9" y="1"/>
                    <a:pt x="10" y="1"/>
                    <a:pt x="11" y="2"/>
                  </a:cubicBezTo>
                  <a:cubicBezTo>
                    <a:pt x="11" y="2"/>
                    <a:pt x="10" y="3"/>
                    <a:pt x="9" y="3"/>
                  </a:cubicBezTo>
                  <a:cubicBezTo>
                    <a:pt x="8" y="4"/>
                    <a:pt x="6" y="5"/>
                    <a:pt x="6" y="5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F6D734D3-B14B-1441-8DA8-0716583A5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64925" y="2511426"/>
              <a:ext cx="352425" cy="438150"/>
            </a:xfrm>
            <a:custGeom>
              <a:avLst/>
              <a:gdLst>
                <a:gd name="T0" fmla="*/ 32 w 128"/>
                <a:gd name="T1" fmla="*/ 159 h 159"/>
                <a:gd name="T2" fmla="*/ 57 w 128"/>
                <a:gd name="T3" fmla="*/ 115 h 159"/>
                <a:gd name="T4" fmla="*/ 86 w 128"/>
                <a:gd name="T5" fmla="*/ 110 h 159"/>
                <a:gd name="T6" fmla="*/ 94 w 128"/>
                <a:gd name="T7" fmla="*/ 105 h 159"/>
                <a:gd name="T8" fmla="*/ 117 w 128"/>
                <a:gd name="T9" fmla="*/ 84 h 159"/>
                <a:gd name="T10" fmla="*/ 113 w 128"/>
                <a:gd name="T11" fmla="*/ 79 h 159"/>
                <a:gd name="T12" fmla="*/ 87 w 128"/>
                <a:gd name="T13" fmla="*/ 88 h 159"/>
                <a:gd name="T14" fmla="*/ 128 w 128"/>
                <a:gd name="T15" fmla="*/ 35 h 159"/>
                <a:gd name="T16" fmla="*/ 125 w 128"/>
                <a:gd name="T17" fmla="*/ 30 h 159"/>
                <a:gd name="T18" fmla="*/ 94 w 128"/>
                <a:gd name="T19" fmla="*/ 54 h 159"/>
                <a:gd name="T20" fmla="*/ 116 w 128"/>
                <a:gd name="T21" fmla="*/ 10 h 159"/>
                <a:gd name="T22" fmla="*/ 113 w 128"/>
                <a:gd name="T23" fmla="*/ 5 h 159"/>
                <a:gd name="T24" fmla="*/ 85 w 128"/>
                <a:gd name="T25" fmla="*/ 40 h 159"/>
                <a:gd name="T26" fmla="*/ 94 w 128"/>
                <a:gd name="T27" fmla="*/ 4 h 159"/>
                <a:gd name="T28" fmla="*/ 90 w 128"/>
                <a:gd name="T29" fmla="*/ 2 h 159"/>
                <a:gd name="T30" fmla="*/ 67 w 128"/>
                <a:gd name="T31" fmla="*/ 42 h 159"/>
                <a:gd name="T32" fmla="*/ 74 w 128"/>
                <a:gd name="T33" fmla="*/ 10 h 159"/>
                <a:gd name="T34" fmla="*/ 70 w 128"/>
                <a:gd name="T35" fmla="*/ 8 h 159"/>
                <a:gd name="T36" fmla="*/ 67 w 128"/>
                <a:gd name="T37" fmla="*/ 15 h 159"/>
                <a:gd name="T38" fmla="*/ 0 w 128"/>
                <a:gd name="T39" fmla="*/ 136 h 159"/>
                <a:gd name="T40" fmla="*/ 32 w 128"/>
                <a:gd name="T4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8" h="159">
                  <a:moveTo>
                    <a:pt x="32" y="159"/>
                  </a:moveTo>
                  <a:cubicBezTo>
                    <a:pt x="57" y="115"/>
                    <a:pt x="57" y="115"/>
                    <a:pt x="57" y="115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9" y="110"/>
                    <a:pt x="92" y="108"/>
                    <a:pt x="94" y="105"/>
                  </a:cubicBezTo>
                  <a:cubicBezTo>
                    <a:pt x="100" y="98"/>
                    <a:pt x="108" y="91"/>
                    <a:pt x="117" y="84"/>
                  </a:cubicBezTo>
                  <a:cubicBezTo>
                    <a:pt x="118" y="80"/>
                    <a:pt x="116" y="79"/>
                    <a:pt x="113" y="79"/>
                  </a:cubicBezTo>
                  <a:cubicBezTo>
                    <a:pt x="105" y="84"/>
                    <a:pt x="96" y="87"/>
                    <a:pt x="87" y="88"/>
                  </a:cubicBezTo>
                  <a:cubicBezTo>
                    <a:pt x="104" y="69"/>
                    <a:pt x="119" y="51"/>
                    <a:pt x="128" y="35"/>
                  </a:cubicBezTo>
                  <a:cubicBezTo>
                    <a:pt x="128" y="32"/>
                    <a:pt x="127" y="30"/>
                    <a:pt x="125" y="30"/>
                  </a:cubicBezTo>
                  <a:cubicBezTo>
                    <a:pt x="114" y="42"/>
                    <a:pt x="104" y="50"/>
                    <a:pt x="94" y="54"/>
                  </a:cubicBezTo>
                  <a:cubicBezTo>
                    <a:pt x="102" y="41"/>
                    <a:pt x="110" y="27"/>
                    <a:pt x="116" y="10"/>
                  </a:cubicBezTo>
                  <a:cubicBezTo>
                    <a:pt x="117" y="5"/>
                    <a:pt x="115" y="4"/>
                    <a:pt x="113" y="5"/>
                  </a:cubicBezTo>
                  <a:cubicBezTo>
                    <a:pt x="104" y="20"/>
                    <a:pt x="95" y="33"/>
                    <a:pt x="85" y="40"/>
                  </a:cubicBezTo>
                  <a:cubicBezTo>
                    <a:pt x="90" y="29"/>
                    <a:pt x="93" y="17"/>
                    <a:pt x="94" y="4"/>
                  </a:cubicBezTo>
                  <a:cubicBezTo>
                    <a:pt x="94" y="1"/>
                    <a:pt x="93" y="0"/>
                    <a:pt x="90" y="2"/>
                  </a:cubicBezTo>
                  <a:cubicBezTo>
                    <a:pt x="84" y="18"/>
                    <a:pt x="77" y="32"/>
                    <a:pt x="67" y="42"/>
                  </a:cubicBezTo>
                  <a:cubicBezTo>
                    <a:pt x="71" y="31"/>
                    <a:pt x="73" y="20"/>
                    <a:pt x="74" y="10"/>
                  </a:cubicBezTo>
                  <a:cubicBezTo>
                    <a:pt x="73" y="8"/>
                    <a:pt x="72" y="7"/>
                    <a:pt x="70" y="8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2" y="32"/>
                    <a:pt x="25" y="92"/>
                    <a:pt x="0" y="136"/>
                  </a:cubicBezTo>
                  <a:lnTo>
                    <a:pt x="32" y="159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5CBFBF49-2B87-004A-851F-EC70C8EF8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650" y="2754313"/>
              <a:ext cx="26988" cy="22225"/>
            </a:xfrm>
            <a:custGeom>
              <a:avLst/>
              <a:gdLst>
                <a:gd name="T0" fmla="*/ 10 w 10"/>
                <a:gd name="T1" fmla="*/ 0 h 8"/>
                <a:gd name="T2" fmla="*/ 8 w 10"/>
                <a:gd name="T3" fmla="*/ 2 h 8"/>
                <a:gd name="T4" fmla="*/ 5 w 10"/>
                <a:gd name="T5" fmla="*/ 4 h 8"/>
                <a:gd name="T6" fmla="*/ 2 w 10"/>
                <a:gd name="T7" fmla="*/ 7 h 8"/>
                <a:gd name="T8" fmla="*/ 0 w 10"/>
                <a:gd name="T9" fmla="*/ 8 h 8"/>
                <a:gd name="T10" fmla="*/ 2 w 10"/>
                <a:gd name="T11" fmla="*/ 8 h 8"/>
                <a:gd name="T12" fmla="*/ 7 w 10"/>
                <a:gd name="T13" fmla="*/ 6 h 8"/>
                <a:gd name="T14" fmla="*/ 10 w 10"/>
                <a:gd name="T15" fmla="*/ 3 h 8"/>
                <a:gd name="T16" fmla="*/ 10 w 10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8">
                  <a:moveTo>
                    <a:pt x="10" y="0"/>
                  </a:moveTo>
                  <a:cubicBezTo>
                    <a:pt x="10" y="0"/>
                    <a:pt x="9" y="1"/>
                    <a:pt x="8" y="2"/>
                  </a:cubicBezTo>
                  <a:cubicBezTo>
                    <a:pt x="7" y="2"/>
                    <a:pt x="6" y="4"/>
                    <a:pt x="5" y="4"/>
                  </a:cubicBezTo>
                  <a:cubicBezTo>
                    <a:pt x="4" y="6"/>
                    <a:pt x="3" y="6"/>
                    <a:pt x="2" y="7"/>
                  </a:cubicBezTo>
                  <a:cubicBezTo>
                    <a:pt x="1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5" y="8"/>
                    <a:pt x="7" y="6"/>
                  </a:cubicBezTo>
                  <a:cubicBezTo>
                    <a:pt x="8" y="5"/>
                    <a:pt x="9" y="4"/>
                    <a:pt x="10" y="3"/>
                  </a:cubicBezTo>
                  <a:cubicBezTo>
                    <a:pt x="10" y="1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36EDC4AE-5785-104D-9717-E49FFC3A7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2575" y="2676526"/>
              <a:ext cx="28575" cy="25400"/>
            </a:xfrm>
            <a:custGeom>
              <a:avLst/>
              <a:gdLst>
                <a:gd name="T0" fmla="*/ 7 w 10"/>
                <a:gd name="T1" fmla="*/ 8 h 9"/>
                <a:gd name="T2" fmla="*/ 9 w 10"/>
                <a:gd name="T3" fmla="*/ 5 h 9"/>
                <a:gd name="T4" fmla="*/ 9 w 10"/>
                <a:gd name="T5" fmla="*/ 1 h 9"/>
                <a:gd name="T6" fmla="*/ 6 w 10"/>
                <a:gd name="T7" fmla="*/ 0 h 9"/>
                <a:gd name="T8" fmla="*/ 3 w 10"/>
                <a:gd name="T9" fmla="*/ 1 h 9"/>
                <a:gd name="T10" fmla="*/ 1 w 10"/>
                <a:gd name="T11" fmla="*/ 4 h 9"/>
                <a:gd name="T12" fmla="*/ 1 w 10"/>
                <a:gd name="T13" fmla="*/ 7 h 9"/>
                <a:gd name="T14" fmla="*/ 4 w 10"/>
                <a:gd name="T15" fmla="*/ 8 h 9"/>
                <a:gd name="T16" fmla="*/ 7 w 10"/>
                <a:gd name="T1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9">
                  <a:moveTo>
                    <a:pt x="7" y="8"/>
                  </a:moveTo>
                  <a:cubicBezTo>
                    <a:pt x="7" y="8"/>
                    <a:pt x="8" y="6"/>
                    <a:pt x="9" y="5"/>
                  </a:cubicBezTo>
                  <a:cubicBezTo>
                    <a:pt x="10" y="4"/>
                    <a:pt x="10" y="2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2" y="3"/>
                    <a:pt x="1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1" y="8"/>
                    <a:pt x="3" y="9"/>
                    <a:pt x="4" y="8"/>
                  </a:cubicBezTo>
                  <a:cubicBezTo>
                    <a:pt x="6" y="8"/>
                    <a:pt x="7" y="8"/>
                    <a:pt x="7" y="8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F9342C55-D6A1-9346-B0EA-D9885A1D7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8763" y="2643188"/>
              <a:ext cx="23813" cy="22225"/>
            </a:xfrm>
            <a:custGeom>
              <a:avLst/>
              <a:gdLst>
                <a:gd name="T0" fmla="*/ 7 w 9"/>
                <a:gd name="T1" fmla="*/ 6 h 8"/>
                <a:gd name="T2" fmla="*/ 8 w 9"/>
                <a:gd name="T3" fmla="*/ 3 h 8"/>
                <a:gd name="T4" fmla="*/ 8 w 9"/>
                <a:gd name="T5" fmla="*/ 0 h 8"/>
                <a:gd name="T6" fmla="*/ 5 w 9"/>
                <a:gd name="T7" fmla="*/ 0 h 8"/>
                <a:gd name="T8" fmla="*/ 2 w 9"/>
                <a:gd name="T9" fmla="*/ 1 h 8"/>
                <a:gd name="T10" fmla="*/ 1 w 9"/>
                <a:gd name="T11" fmla="*/ 4 h 8"/>
                <a:gd name="T12" fmla="*/ 1 w 9"/>
                <a:gd name="T13" fmla="*/ 7 h 8"/>
                <a:gd name="T14" fmla="*/ 4 w 9"/>
                <a:gd name="T15" fmla="*/ 7 h 8"/>
                <a:gd name="T16" fmla="*/ 7 w 9"/>
                <a:gd name="T1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8">
                  <a:moveTo>
                    <a:pt x="7" y="6"/>
                  </a:moveTo>
                  <a:cubicBezTo>
                    <a:pt x="7" y="6"/>
                    <a:pt x="8" y="5"/>
                    <a:pt x="8" y="3"/>
                  </a:cubicBezTo>
                  <a:cubicBezTo>
                    <a:pt x="9" y="2"/>
                    <a:pt x="9" y="1"/>
                    <a:pt x="8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4" y="0"/>
                    <a:pt x="2" y="1"/>
                    <a:pt x="2" y="1"/>
                  </a:cubicBezTo>
                  <a:cubicBezTo>
                    <a:pt x="2" y="1"/>
                    <a:pt x="1" y="3"/>
                    <a:pt x="1" y="4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1" y="8"/>
                    <a:pt x="3" y="8"/>
                    <a:pt x="4" y="7"/>
                  </a:cubicBezTo>
                  <a:cubicBezTo>
                    <a:pt x="5" y="7"/>
                    <a:pt x="7" y="6"/>
                    <a:pt x="7" y="6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1F45F0D7-87E7-5A44-8C7E-0AFB9C0F4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58600" y="2628901"/>
              <a:ext cx="15875" cy="28575"/>
            </a:xfrm>
            <a:custGeom>
              <a:avLst/>
              <a:gdLst>
                <a:gd name="T0" fmla="*/ 6 w 6"/>
                <a:gd name="T1" fmla="*/ 5 h 10"/>
                <a:gd name="T2" fmla="*/ 5 w 6"/>
                <a:gd name="T3" fmla="*/ 2 h 10"/>
                <a:gd name="T4" fmla="*/ 3 w 6"/>
                <a:gd name="T5" fmla="*/ 0 h 10"/>
                <a:gd name="T6" fmla="*/ 1 w 6"/>
                <a:gd name="T7" fmla="*/ 2 h 10"/>
                <a:gd name="T8" fmla="*/ 0 w 6"/>
                <a:gd name="T9" fmla="*/ 5 h 10"/>
                <a:gd name="T10" fmla="*/ 1 w 6"/>
                <a:gd name="T11" fmla="*/ 8 h 10"/>
                <a:gd name="T12" fmla="*/ 3 w 6"/>
                <a:gd name="T13" fmla="*/ 10 h 10"/>
                <a:gd name="T14" fmla="*/ 5 w 6"/>
                <a:gd name="T15" fmla="*/ 8 h 10"/>
                <a:gd name="T16" fmla="*/ 6 w 6"/>
                <a:gd name="T17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0">
                  <a:moveTo>
                    <a:pt x="6" y="5"/>
                  </a:moveTo>
                  <a:cubicBezTo>
                    <a:pt x="6" y="5"/>
                    <a:pt x="5" y="3"/>
                    <a:pt x="5" y="2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1" y="2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0" y="5"/>
                    <a:pt x="0" y="6"/>
                    <a:pt x="1" y="8"/>
                  </a:cubicBezTo>
                  <a:cubicBezTo>
                    <a:pt x="1" y="9"/>
                    <a:pt x="2" y="10"/>
                    <a:pt x="3" y="10"/>
                  </a:cubicBezTo>
                  <a:cubicBezTo>
                    <a:pt x="4" y="10"/>
                    <a:pt x="4" y="9"/>
                    <a:pt x="5" y="8"/>
                  </a:cubicBezTo>
                  <a:cubicBezTo>
                    <a:pt x="5" y="6"/>
                    <a:pt x="6" y="5"/>
                    <a:pt x="6" y="5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AAD1A5CF-982C-1742-A6B7-CA59A0E75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5263" y="2617788"/>
              <a:ext cx="22225" cy="22225"/>
            </a:xfrm>
            <a:custGeom>
              <a:avLst/>
              <a:gdLst>
                <a:gd name="T0" fmla="*/ 5 w 8"/>
                <a:gd name="T1" fmla="*/ 5 h 8"/>
                <a:gd name="T2" fmla="*/ 7 w 8"/>
                <a:gd name="T3" fmla="*/ 3 h 8"/>
                <a:gd name="T4" fmla="*/ 7 w 8"/>
                <a:gd name="T5" fmla="*/ 0 h 8"/>
                <a:gd name="T6" fmla="*/ 5 w 8"/>
                <a:gd name="T7" fmla="*/ 1 h 8"/>
                <a:gd name="T8" fmla="*/ 2 w 8"/>
                <a:gd name="T9" fmla="*/ 3 h 8"/>
                <a:gd name="T10" fmla="*/ 1 w 8"/>
                <a:gd name="T11" fmla="*/ 5 h 8"/>
                <a:gd name="T12" fmla="*/ 1 w 8"/>
                <a:gd name="T13" fmla="*/ 8 h 8"/>
                <a:gd name="T14" fmla="*/ 3 w 8"/>
                <a:gd name="T15" fmla="*/ 7 h 8"/>
                <a:gd name="T16" fmla="*/ 5 w 8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5" y="5"/>
                  </a:moveTo>
                  <a:cubicBezTo>
                    <a:pt x="5" y="5"/>
                    <a:pt x="6" y="4"/>
                    <a:pt x="7" y="3"/>
                  </a:cubicBezTo>
                  <a:cubicBezTo>
                    <a:pt x="7" y="1"/>
                    <a:pt x="8" y="0"/>
                    <a:pt x="7" y="0"/>
                  </a:cubicBezTo>
                  <a:cubicBezTo>
                    <a:pt x="7" y="0"/>
                    <a:pt x="6" y="0"/>
                    <a:pt x="5" y="1"/>
                  </a:cubicBezTo>
                  <a:cubicBezTo>
                    <a:pt x="4" y="1"/>
                    <a:pt x="2" y="3"/>
                    <a:pt x="2" y="3"/>
                  </a:cubicBezTo>
                  <a:cubicBezTo>
                    <a:pt x="2" y="3"/>
                    <a:pt x="1" y="4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1" y="8"/>
                    <a:pt x="2" y="8"/>
                    <a:pt x="3" y="7"/>
                  </a:cubicBezTo>
                  <a:cubicBezTo>
                    <a:pt x="4" y="6"/>
                    <a:pt x="5" y="5"/>
                    <a:pt x="5" y="5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32F8D84A-FCF4-FC44-B24A-E875B5359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58650" y="6542088"/>
              <a:ext cx="352425" cy="201613"/>
            </a:xfrm>
            <a:custGeom>
              <a:avLst/>
              <a:gdLst>
                <a:gd name="T0" fmla="*/ 120 w 128"/>
                <a:gd name="T1" fmla="*/ 32 h 73"/>
                <a:gd name="T2" fmla="*/ 97 w 128"/>
                <a:gd name="T3" fmla="*/ 72 h 73"/>
                <a:gd name="T4" fmla="*/ 90 w 128"/>
                <a:gd name="T5" fmla="*/ 69 h 73"/>
                <a:gd name="T6" fmla="*/ 39 w 128"/>
                <a:gd name="T7" fmla="*/ 39 h 73"/>
                <a:gd name="T8" fmla="*/ 36 w 128"/>
                <a:gd name="T9" fmla="*/ 38 h 73"/>
                <a:gd name="T10" fmla="*/ 4 w 128"/>
                <a:gd name="T11" fmla="*/ 22 h 73"/>
                <a:gd name="T12" fmla="*/ 3 w 128"/>
                <a:gd name="T13" fmla="*/ 10 h 73"/>
                <a:gd name="T14" fmla="*/ 40 w 128"/>
                <a:gd name="T15" fmla="*/ 13 h 73"/>
                <a:gd name="T16" fmla="*/ 120 w 128"/>
                <a:gd name="T17" fmla="*/ 3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3">
                  <a:moveTo>
                    <a:pt x="120" y="32"/>
                  </a:moveTo>
                  <a:cubicBezTo>
                    <a:pt x="128" y="62"/>
                    <a:pt x="119" y="73"/>
                    <a:pt x="97" y="72"/>
                  </a:cubicBezTo>
                  <a:cubicBezTo>
                    <a:pt x="95" y="72"/>
                    <a:pt x="92" y="71"/>
                    <a:pt x="90" y="69"/>
                  </a:cubicBezTo>
                  <a:cubicBezTo>
                    <a:pt x="73" y="55"/>
                    <a:pt x="56" y="45"/>
                    <a:pt x="39" y="39"/>
                  </a:cubicBezTo>
                  <a:cubicBezTo>
                    <a:pt x="38" y="38"/>
                    <a:pt x="37" y="38"/>
                    <a:pt x="36" y="38"/>
                  </a:cubicBezTo>
                  <a:cubicBezTo>
                    <a:pt x="24" y="38"/>
                    <a:pt x="14" y="32"/>
                    <a:pt x="4" y="22"/>
                  </a:cubicBezTo>
                  <a:cubicBezTo>
                    <a:pt x="1" y="19"/>
                    <a:pt x="0" y="14"/>
                    <a:pt x="3" y="10"/>
                  </a:cubicBezTo>
                  <a:cubicBezTo>
                    <a:pt x="9" y="0"/>
                    <a:pt x="24" y="4"/>
                    <a:pt x="40" y="13"/>
                  </a:cubicBezTo>
                  <a:lnTo>
                    <a:pt x="120" y="32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5D00340E-555B-BE44-A07E-4666C1CB9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10988" y="6575426"/>
              <a:ext cx="374650" cy="142875"/>
            </a:xfrm>
            <a:custGeom>
              <a:avLst/>
              <a:gdLst>
                <a:gd name="T0" fmla="*/ 121 w 136"/>
                <a:gd name="T1" fmla="*/ 7 h 52"/>
                <a:gd name="T2" fmla="*/ 107 w 136"/>
                <a:gd name="T3" fmla="*/ 52 h 52"/>
                <a:gd name="T4" fmla="*/ 100 w 136"/>
                <a:gd name="T5" fmla="*/ 50 h 52"/>
                <a:gd name="T6" fmla="*/ 43 w 136"/>
                <a:gd name="T7" fmla="*/ 32 h 52"/>
                <a:gd name="T8" fmla="*/ 40 w 136"/>
                <a:gd name="T9" fmla="*/ 32 h 52"/>
                <a:gd name="T10" fmla="*/ 6 w 136"/>
                <a:gd name="T11" fmla="*/ 23 h 52"/>
                <a:gd name="T12" fmla="*/ 2 w 136"/>
                <a:gd name="T13" fmla="*/ 12 h 52"/>
                <a:gd name="T14" fmla="*/ 39 w 136"/>
                <a:gd name="T15" fmla="*/ 6 h 52"/>
                <a:gd name="T16" fmla="*/ 121 w 136"/>
                <a:gd name="T17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6" h="52">
                  <a:moveTo>
                    <a:pt x="121" y="7"/>
                  </a:moveTo>
                  <a:cubicBezTo>
                    <a:pt x="136" y="35"/>
                    <a:pt x="129" y="48"/>
                    <a:pt x="107" y="52"/>
                  </a:cubicBezTo>
                  <a:cubicBezTo>
                    <a:pt x="105" y="52"/>
                    <a:pt x="102" y="51"/>
                    <a:pt x="100" y="50"/>
                  </a:cubicBezTo>
                  <a:cubicBezTo>
                    <a:pt x="81" y="40"/>
                    <a:pt x="62" y="34"/>
                    <a:pt x="43" y="32"/>
                  </a:cubicBezTo>
                  <a:cubicBezTo>
                    <a:pt x="42" y="32"/>
                    <a:pt x="41" y="32"/>
                    <a:pt x="40" y="32"/>
                  </a:cubicBezTo>
                  <a:cubicBezTo>
                    <a:pt x="29" y="35"/>
                    <a:pt x="18" y="31"/>
                    <a:pt x="6" y="23"/>
                  </a:cubicBezTo>
                  <a:cubicBezTo>
                    <a:pt x="2" y="21"/>
                    <a:pt x="0" y="16"/>
                    <a:pt x="2" y="12"/>
                  </a:cubicBezTo>
                  <a:cubicBezTo>
                    <a:pt x="6" y="0"/>
                    <a:pt x="21" y="1"/>
                    <a:pt x="39" y="6"/>
                  </a:cubicBezTo>
                  <a:lnTo>
                    <a:pt x="121" y="7"/>
                  </a:ln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86FB421D-67E7-8E44-9956-54744D44C4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34850" y="6416676"/>
              <a:ext cx="265113" cy="260350"/>
            </a:xfrm>
            <a:custGeom>
              <a:avLst/>
              <a:gdLst>
                <a:gd name="T0" fmla="*/ 3 w 96"/>
                <a:gd name="T1" fmla="*/ 65 h 94"/>
                <a:gd name="T2" fmla="*/ 88 w 96"/>
                <a:gd name="T3" fmla="*/ 90 h 94"/>
                <a:gd name="T4" fmla="*/ 91 w 96"/>
                <a:gd name="T5" fmla="*/ 86 h 94"/>
                <a:gd name="T6" fmla="*/ 92 w 96"/>
                <a:gd name="T7" fmla="*/ 77 h 94"/>
                <a:gd name="T8" fmla="*/ 95 w 96"/>
                <a:gd name="T9" fmla="*/ 7 h 94"/>
                <a:gd name="T10" fmla="*/ 96 w 96"/>
                <a:gd name="T11" fmla="*/ 4 h 94"/>
                <a:gd name="T12" fmla="*/ 92 w 96"/>
                <a:gd name="T13" fmla="*/ 0 h 94"/>
                <a:gd name="T14" fmla="*/ 61 w 96"/>
                <a:gd name="T15" fmla="*/ 0 h 94"/>
                <a:gd name="T16" fmla="*/ 57 w 96"/>
                <a:gd name="T17" fmla="*/ 3 h 94"/>
                <a:gd name="T18" fmla="*/ 57 w 96"/>
                <a:gd name="T19" fmla="*/ 7 h 94"/>
                <a:gd name="T20" fmla="*/ 56 w 96"/>
                <a:gd name="T21" fmla="*/ 14 h 94"/>
                <a:gd name="T22" fmla="*/ 55 w 96"/>
                <a:gd name="T23" fmla="*/ 47 h 94"/>
                <a:gd name="T24" fmla="*/ 54 w 96"/>
                <a:gd name="T25" fmla="*/ 49 h 94"/>
                <a:gd name="T26" fmla="*/ 12 w 96"/>
                <a:gd name="T27" fmla="*/ 58 h 94"/>
                <a:gd name="T28" fmla="*/ 12 w 96"/>
                <a:gd name="T29" fmla="*/ 58 h 94"/>
                <a:gd name="T30" fmla="*/ 5 w 96"/>
                <a:gd name="T31" fmla="*/ 58 h 94"/>
                <a:gd name="T32" fmla="*/ 3 w 96"/>
                <a:gd name="T33" fmla="*/ 6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94">
                  <a:moveTo>
                    <a:pt x="3" y="65"/>
                  </a:moveTo>
                  <a:cubicBezTo>
                    <a:pt x="27" y="84"/>
                    <a:pt x="55" y="94"/>
                    <a:pt x="88" y="90"/>
                  </a:cubicBezTo>
                  <a:cubicBezTo>
                    <a:pt x="90" y="90"/>
                    <a:pt x="91" y="88"/>
                    <a:pt x="91" y="86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2"/>
                    <a:pt x="94" y="0"/>
                    <a:pt x="92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59" y="0"/>
                    <a:pt x="57" y="1"/>
                    <a:pt x="57" y="3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8"/>
                    <a:pt x="54" y="49"/>
                    <a:pt x="54" y="49"/>
                  </a:cubicBezTo>
                  <a:cubicBezTo>
                    <a:pt x="47" y="55"/>
                    <a:pt x="32" y="57"/>
                    <a:pt x="1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0" y="58"/>
                    <a:pt x="8" y="58"/>
                    <a:pt x="5" y="58"/>
                  </a:cubicBezTo>
                  <a:cubicBezTo>
                    <a:pt x="1" y="58"/>
                    <a:pt x="0" y="63"/>
                    <a:pt x="3" y="65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49B2CB4F-2EE4-C049-B254-059CC2BDA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7188" y="6386513"/>
              <a:ext cx="263525" cy="279400"/>
            </a:xfrm>
            <a:custGeom>
              <a:avLst/>
              <a:gdLst>
                <a:gd name="T0" fmla="*/ 81 w 95"/>
                <a:gd name="T1" fmla="*/ 3 h 101"/>
                <a:gd name="T2" fmla="*/ 95 w 95"/>
                <a:gd name="T3" fmla="*/ 85 h 101"/>
                <a:gd name="T4" fmla="*/ 92 w 95"/>
                <a:gd name="T5" fmla="*/ 89 h 101"/>
                <a:gd name="T6" fmla="*/ 3 w 95"/>
                <a:gd name="T7" fmla="*/ 83 h 101"/>
                <a:gd name="T8" fmla="*/ 4 w 95"/>
                <a:gd name="T9" fmla="*/ 76 h 101"/>
                <a:gd name="T10" fmla="*/ 50 w 95"/>
                <a:gd name="T11" fmla="*/ 57 h 101"/>
                <a:gd name="T12" fmla="*/ 50 w 95"/>
                <a:gd name="T13" fmla="*/ 54 h 101"/>
                <a:gd name="T14" fmla="*/ 43 w 95"/>
                <a:gd name="T15" fmla="*/ 11 h 101"/>
                <a:gd name="T16" fmla="*/ 46 w 95"/>
                <a:gd name="T17" fmla="*/ 7 h 101"/>
                <a:gd name="T18" fmla="*/ 76 w 95"/>
                <a:gd name="T19" fmla="*/ 0 h 101"/>
                <a:gd name="T20" fmla="*/ 81 w 95"/>
                <a:gd name="T21" fmla="*/ 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101">
                  <a:moveTo>
                    <a:pt x="81" y="3"/>
                  </a:moveTo>
                  <a:cubicBezTo>
                    <a:pt x="95" y="85"/>
                    <a:pt x="95" y="85"/>
                    <a:pt x="95" y="85"/>
                  </a:cubicBezTo>
                  <a:cubicBezTo>
                    <a:pt x="95" y="86"/>
                    <a:pt x="94" y="88"/>
                    <a:pt x="92" y="89"/>
                  </a:cubicBezTo>
                  <a:cubicBezTo>
                    <a:pt x="61" y="101"/>
                    <a:pt x="31" y="97"/>
                    <a:pt x="3" y="83"/>
                  </a:cubicBezTo>
                  <a:cubicBezTo>
                    <a:pt x="0" y="82"/>
                    <a:pt x="1" y="77"/>
                    <a:pt x="4" y="76"/>
                  </a:cubicBezTo>
                  <a:cubicBezTo>
                    <a:pt x="27" y="71"/>
                    <a:pt x="44" y="65"/>
                    <a:pt x="50" y="57"/>
                  </a:cubicBezTo>
                  <a:cubicBezTo>
                    <a:pt x="50" y="56"/>
                    <a:pt x="50" y="55"/>
                    <a:pt x="50" y="5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9"/>
                    <a:pt x="44" y="7"/>
                    <a:pt x="46" y="7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8" y="0"/>
                    <a:pt x="80" y="1"/>
                    <a:pt x="81" y="3"/>
                  </a:cubicBez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71F2031C-7237-4D47-9D96-13C569976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4638" y="4464051"/>
              <a:ext cx="1022350" cy="2005013"/>
            </a:xfrm>
            <a:custGeom>
              <a:avLst/>
              <a:gdLst>
                <a:gd name="T0" fmla="*/ 0 w 370"/>
                <a:gd name="T1" fmla="*/ 384 h 726"/>
                <a:gd name="T2" fmla="*/ 70 w 370"/>
                <a:gd name="T3" fmla="*/ 726 h 726"/>
                <a:gd name="T4" fmla="*/ 76 w 370"/>
                <a:gd name="T5" fmla="*/ 724 h 726"/>
                <a:gd name="T6" fmla="*/ 85 w 370"/>
                <a:gd name="T7" fmla="*/ 722 h 726"/>
                <a:gd name="T8" fmla="*/ 114 w 370"/>
                <a:gd name="T9" fmla="*/ 716 h 726"/>
                <a:gd name="T10" fmla="*/ 120 w 370"/>
                <a:gd name="T11" fmla="*/ 714 h 726"/>
                <a:gd name="T12" fmla="*/ 117 w 370"/>
                <a:gd name="T13" fmla="*/ 578 h 726"/>
                <a:gd name="T14" fmla="*/ 93 w 370"/>
                <a:gd name="T15" fmla="*/ 378 h 726"/>
                <a:gd name="T16" fmla="*/ 182 w 370"/>
                <a:gd name="T17" fmla="*/ 214 h 726"/>
                <a:gd name="T18" fmla="*/ 184 w 370"/>
                <a:gd name="T19" fmla="*/ 212 h 726"/>
                <a:gd name="T20" fmla="*/ 185 w 370"/>
                <a:gd name="T21" fmla="*/ 212 h 726"/>
                <a:gd name="T22" fmla="*/ 190 w 370"/>
                <a:gd name="T23" fmla="*/ 216 h 726"/>
                <a:gd name="T24" fmla="*/ 201 w 370"/>
                <a:gd name="T25" fmla="*/ 378 h 726"/>
                <a:gd name="T26" fmla="*/ 208 w 370"/>
                <a:gd name="T27" fmla="*/ 714 h 726"/>
                <a:gd name="T28" fmla="*/ 262 w 370"/>
                <a:gd name="T29" fmla="*/ 714 h 726"/>
                <a:gd name="T30" fmla="*/ 283 w 370"/>
                <a:gd name="T31" fmla="*/ 562 h 726"/>
                <a:gd name="T32" fmla="*/ 291 w 370"/>
                <a:gd name="T33" fmla="*/ 382 h 726"/>
                <a:gd name="T34" fmla="*/ 330 w 370"/>
                <a:gd name="T35" fmla="*/ 158 h 726"/>
                <a:gd name="T36" fmla="*/ 316 w 370"/>
                <a:gd name="T37" fmla="*/ 0 h 726"/>
                <a:gd name="T38" fmla="*/ 316 w 370"/>
                <a:gd name="T39" fmla="*/ 0 h 726"/>
                <a:gd name="T40" fmla="*/ 316 w 370"/>
                <a:gd name="T41" fmla="*/ 0 h 726"/>
                <a:gd name="T42" fmla="*/ 84 w 370"/>
                <a:gd name="T43" fmla="*/ 23 h 726"/>
                <a:gd name="T44" fmla="*/ 62 w 370"/>
                <a:gd name="T45" fmla="*/ 25 h 726"/>
                <a:gd name="T46" fmla="*/ 60 w 370"/>
                <a:gd name="T47" fmla="*/ 31 h 726"/>
                <a:gd name="T48" fmla="*/ 0 w 370"/>
                <a:gd name="T49" fmla="*/ 384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0" h="726">
                  <a:moveTo>
                    <a:pt x="0" y="384"/>
                  </a:moveTo>
                  <a:cubicBezTo>
                    <a:pt x="70" y="726"/>
                    <a:pt x="70" y="726"/>
                    <a:pt x="70" y="726"/>
                  </a:cubicBezTo>
                  <a:cubicBezTo>
                    <a:pt x="76" y="724"/>
                    <a:pt x="76" y="724"/>
                    <a:pt x="76" y="724"/>
                  </a:cubicBezTo>
                  <a:cubicBezTo>
                    <a:pt x="85" y="722"/>
                    <a:pt x="85" y="722"/>
                    <a:pt x="85" y="722"/>
                  </a:cubicBezTo>
                  <a:cubicBezTo>
                    <a:pt x="114" y="716"/>
                    <a:pt x="114" y="716"/>
                    <a:pt x="114" y="716"/>
                  </a:cubicBezTo>
                  <a:cubicBezTo>
                    <a:pt x="120" y="714"/>
                    <a:pt x="120" y="714"/>
                    <a:pt x="120" y="714"/>
                  </a:cubicBezTo>
                  <a:cubicBezTo>
                    <a:pt x="110" y="670"/>
                    <a:pt x="109" y="625"/>
                    <a:pt x="117" y="578"/>
                  </a:cubicBezTo>
                  <a:cubicBezTo>
                    <a:pt x="121" y="494"/>
                    <a:pt x="125" y="411"/>
                    <a:pt x="93" y="378"/>
                  </a:cubicBezTo>
                  <a:cubicBezTo>
                    <a:pt x="120" y="344"/>
                    <a:pt x="156" y="275"/>
                    <a:pt x="182" y="214"/>
                  </a:cubicBezTo>
                  <a:cubicBezTo>
                    <a:pt x="183" y="213"/>
                    <a:pt x="184" y="213"/>
                    <a:pt x="184" y="212"/>
                  </a:cubicBezTo>
                  <a:cubicBezTo>
                    <a:pt x="185" y="212"/>
                    <a:pt x="185" y="212"/>
                    <a:pt x="185" y="212"/>
                  </a:cubicBezTo>
                  <a:cubicBezTo>
                    <a:pt x="187" y="211"/>
                    <a:pt x="190" y="213"/>
                    <a:pt x="190" y="216"/>
                  </a:cubicBezTo>
                  <a:cubicBezTo>
                    <a:pt x="189" y="260"/>
                    <a:pt x="186" y="328"/>
                    <a:pt x="201" y="378"/>
                  </a:cubicBezTo>
                  <a:cubicBezTo>
                    <a:pt x="208" y="714"/>
                    <a:pt x="208" y="714"/>
                    <a:pt x="208" y="714"/>
                  </a:cubicBezTo>
                  <a:cubicBezTo>
                    <a:pt x="262" y="714"/>
                    <a:pt x="262" y="714"/>
                    <a:pt x="262" y="714"/>
                  </a:cubicBezTo>
                  <a:cubicBezTo>
                    <a:pt x="260" y="672"/>
                    <a:pt x="267" y="621"/>
                    <a:pt x="283" y="562"/>
                  </a:cubicBezTo>
                  <a:cubicBezTo>
                    <a:pt x="299" y="490"/>
                    <a:pt x="314" y="419"/>
                    <a:pt x="291" y="382"/>
                  </a:cubicBezTo>
                  <a:cubicBezTo>
                    <a:pt x="286" y="310"/>
                    <a:pt x="317" y="238"/>
                    <a:pt x="330" y="158"/>
                  </a:cubicBezTo>
                  <a:cubicBezTo>
                    <a:pt x="370" y="104"/>
                    <a:pt x="366" y="48"/>
                    <a:pt x="316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316" y="0"/>
                    <a:pt x="316" y="0"/>
                    <a:pt x="316" y="0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62" y="25"/>
                    <a:pt x="62" y="25"/>
                    <a:pt x="62" y="25"/>
                  </a:cubicBezTo>
                  <a:cubicBezTo>
                    <a:pt x="62" y="27"/>
                    <a:pt x="61" y="29"/>
                    <a:pt x="60" y="31"/>
                  </a:cubicBezTo>
                  <a:cubicBezTo>
                    <a:pt x="23" y="132"/>
                    <a:pt x="5" y="252"/>
                    <a:pt x="0" y="384"/>
                  </a:cubicBezTo>
                  <a:close/>
                </a:path>
              </a:pathLst>
            </a:custGeom>
            <a:solidFill>
              <a:srgbClr val="0250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5D466B71-2792-0042-A4A7-5C6F6C6BDE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4638" y="4532313"/>
              <a:ext cx="234950" cy="1936750"/>
            </a:xfrm>
            <a:custGeom>
              <a:avLst/>
              <a:gdLst>
                <a:gd name="T0" fmla="*/ 0 w 85"/>
                <a:gd name="T1" fmla="*/ 359 h 701"/>
                <a:gd name="T2" fmla="*/ 70 w 85"/>
                <a:gd name="T3" fmla="*/ 701 h 701"/>
                <a:gd name="T4" fmla="*/ 76 w 85"/>
                <a:gd name="T5" fmla="*/ 699 h 701"/>
                <a:gd name="T6" fmla="*/ 85 w 85"/>
                <a:gd name="T7" fmla="*/ 697 h 701"/>
                <a:gd name="T8" fmla="*/ 81 w 85"/>
                <a:gd name="T9" fmla="*/ 677 h 701"/>
                <a:gd name="T10" fmla="*/ 16 w 85"/>
                <a:gd name="T11" fmla="*/ 359 h 701"/>
                <a:gd name="T12" fmla="*/ 77 w 85"/>
                <a:gd name="T13" fmla="*/ 4 h 701"/>
                <a:gd name="T14" fmla="*/ 77 w 85"/>
                <a:gd name="T15" fmla="*/ 3 h 701"/>
                <a:gd name="T16" fmla="*/ 78 w 85"/>
                <a:gd name="T17" fmla="*/ 0 h 701"/>
                <a:gd name="T18" fmla="*/ 62 w 85"/>
                <a:gd name="T19" fmla="*/ 0 h 701"/>
                <a:gd name="T20" fmla="*/ 60 w 85"/>
                <a:gd name="T21" fmla="*/ 6 h 701"/>
                <a:gd name="T22" fmla="*/ 0 w 85"/>
                <a:gd name="T23" fmla="*/ 359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5" h="701">
                  <a:moveTo>
                    <a:pt x="0" y="359"/>
                  </a:moveTo>
                  <a:cubicBezTo>
                    <a:pt x="70" y="701"/>
                    <a:pt x="70" y="701"/>
                    <a:pt x="70" y="701"/>
                  </a:cubicBezTo>
                  <a:cubicBezTo>
                    <a:pt x="76" y="699"/>
                    <a:pt x="76" y="699"/>
                    <a:pt x="76" y="699"/>
                  </a:cubicBezTo>
                  <a:cubicBezTo>
                    <a:pt x="85" y="697"/>
                    <a:pt x="85" y="697"/>
                    <a:pt x="85" y="697"/>
                  </a:cubicBezTo>
                  <a:cubicBezTo>
                    <a:pt x="81" y="677"/>
                    <a:pt x="81" y="677"/>
                    <a:pt x="81" y="677"/>
                  </a:cubicBezTo>
                  <a:cubicBezTo>
                    <a:pt x="16" y="359"/>
                    <a:pt x="16" y="359"/>
                    <a:pt x="16" y="359"/>
                  </a:cubicBezTo>
                  <a:cubicBezTo>
                    <a:pt x="21" y="226"/>
                    <a:pt x="40" y="106"/>
                    <a:pt x="77" y="4"/>
                  </a:cubicBezTo>
                  <a:cubicBezTo>
                    <a:pt x="77" y="4"/>
                    <a:pt x="77" y="3"/>
                    <a:pt x="77" y="3"/>
                  </a:cubicBezTo>
                  <a:cubicBezTo>
                    <a:pt x="78" y="2"/>
                    <a:pt x="78" y="1"/>
                    <a:pt x="78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2"/>
                    <a:pt x="61" y="4"/>
                    <a:pt x="60" y="6"/>
                  </a:cubicBezTo>
                  <a:cubicBezTo>
                    <a:pt x="23" y="107"/>
                    <a:pt x="5" y="227"/>
                    <a:pt x="0" y="359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385FF0B7-E566-DB40-94F1-72A782826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1800" y="2425701"/>
              <a:ext cx="495300" cy="615950"/>
            </a:xfrm>
            <a:custGeom>
              <a:avLst/>
              <a:gdLst>
                <a:gd name="T0" fmla="*/ 179 w 179"/>
                <a:gd name="T1" fmla="*/ 31 h 223"/>
                <a:gd name="T2" fmla="*/ 97 w 179"/>
                <a:gd name="T3" fmla="*/ 0 h 223"/>
                <a:gd name="T4" fmla="*/ 9 w 179"/>
                <a:gd name="T5" fmla="*/ 36 h 223"/>
                <a:gd name="T6" fmla="*/ 1 w 179"/>
                <a:gd name="T7" fmla="*/ 78 h 223"/>
                <a:gd name="T8" fmla="*/ 1 w 179"/>
                <a:gd name="T9" fmla="*/ 108 h 223"/>
                <a:gd name="T10" fmla="*/ 5 w 179"/>
                <a:gd name="T11" fmla="*/ 138 h 223"/>
                <a:gd name="T12" fmla="*/ 11 w 179"/>
                <a:gd name="T13" fmla="*/ 158 h 223"/>
                <a:gd name="T14" fmla="*/ 33 w 179"/>
                <a:gd name="T15" fmla="*/ 202 h 223"/>
                <a:gd name="T16" fmla="*/ 156 w 179"/>
                <a:gd name="T17" fmla="*/ 207 h 223"/>
                <a:gd name="T18" fmla="*/ 179 w 179"/>
                <a:gd name="T19" fmla="*/ 130 h 223"/>
                <a:gd name="T20" fmla="*/ 179 w 179"/>
                <a:gd name="T21" fmla="*/ 31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9" h="223">
                  <a:moveTo>
                    <a:pt x="179" y="31"/>
                  </a:moveTo>
                  <a:cubicBezTo>
                    <a:pt x="97" y="0"/>
                    <a:pt x="97" y="0"/>
                    <a:pt x="97" y="0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0" y="88"/>
                    <a:pt x="0" y="98"/>
                    <a:pt x="1" y="108"/>
                  </a:cubicBezTo>
                  <a:cubicBezTo>
                    <a:pt x="5" y="138"/>
                    <a:pt x="5" y="138"/>
                    <a:pt x="5" y="138"/>
                  </a:cubicBezTo>
                  <a:cubicBezTo>
                    <a:pt x="6" y="147"/>
                    <a:pt x="10" y="152"/>
                    <a:pt x="11" y="158"/>
                  </a:cubicBezTo>
                  <a:cubicBezTo>
                    <a:pt x="16" y="172"/>
                    <a:pt x="22" y="188"/>
                    <a:pt x="33" y="202"/>
                  </a:cubicBezTo>
                  <a:cubicBezTo>
                    <a:pt x="41" y="213"/>
                    <a:pt x="123" y="223"/>
                    <a:pt x="156" y="207"/>
                  </a:cubicBezTo>
                  <a:cubicBezTo>
                    <a:pt x="179" y="130"/>
                    <a:pt x="179" y="130"/>
                    <a:pt x="179" y="130"/>
                  </a:cubicBezTo>
                  <a:lnTo>
                    <a:pt x="179" y="31"/>
                  </a:lnTo>
                  <a:close/>
                </a:path>
              </a:pathLst>
            </a:custGeom>
            <a:solidFill>
              <a:srgbClr val="EEBCC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75BFD866-FC99-6E4E-8E97-5D90C386A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25313" y="2944813"/>
              <a:ext cx="277813" cy="377825"/>
            </a:xfrm>
            <a:custGeom>
              <a:avLst/>
              <a:gdLst>
                <a:gd name="T0" fmla="*/ 94 w 101"/>
                <a:gd name="T1" fmla="*/ 0 h 137"/>
                <a:gd name="T2" fmla="*/ 101 w 101"/>
                <a:gd name="T3" fmla="*/ 124 h 137"/>
                <a:gd name="T4" fmla="*/ 0 w 101"/>
                <a:gd name="T5" fmla="*/ 137 h 137"/>
                <a:gd name="T6" fmla="*/ 12 w 101"/>
                <a:gd name="T7" fmla="*/ 5 h 137"/>
                <a:gd name="T8" fmla="*/ 94 w 101"/>
                <a:gd name="T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37">
                  <a:moveTo>
                    <a:pt x="94" y="0"/>
                  </a:moveTo>
                  <a:cubicBezTo>
                    <a:pt x="101" y="124"/>
                    <a:pt x="101" y="124"/>
                    <a:pt x="101" y="124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7" y="105"/>
                    <a:pt x="19" y="59"/>
                    <a:pt x="12" y="5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622A842F-3932-4140-A715-312DEB630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3538" y="3165476"/>
              <a:ext cx="785813" cy="1450975"/>
            </a:xfrm>
            <a:custGeom>
              <a:avLst/>
              <a:gdLst>
                <a:gd name="T0" fmla="*/ 16 w 285"/>
                <a:gd name="T1" fmla="*/ 240 h 525"/>
                <a:gd name="T2" fmla="*/ 15 w 285"/>
                <a:gd name="T3" fmla="*/ 260 h 525"/>
                <a:gd name="T4" fmla="*/ 35 w 285"/>
                <a:gd name="T5" fmla="*/ 312 h 525"/>
                <a:gd name="T6" fmla="*/ 49 w 285"/>
                <a:gd name="T7" fmla="*/ 337 h 525"/>
                <a:gd name="T8" fmla="*/ 30 w 285"/>
                <a:gd name="T9" fmla="*/ 495 h 525"/>
                <a:gd name="T10" fmla="*/ 44 w 285"/>
                <a:gd name="T11" fmla="*/ 499 h 525"/>
                <a:gd name="T12" fmla="*/ 45 w 285"/>
                <a:gd name="T13" fmla="*/ 499 h 525"/>
                <a:gd name="T14" fmla="*/ 285 w 285"/>
                <a:gd name="T15" fmla="*/ 473 h 525"/>
                <a:gd name="T16" fmla="*/ 284 w 285"/>
                <a:gd name="T17" fmla="*/ 470 h 525"/>
                <a:gd name="T18" fmla="*/ 284 w 285"/>
                <a:gd name="T19" fmla="*/ 470 h 525"/>
                <a:gd name="T20" fmla="*/ 252 w 285"/>
                <a:gd name="T21" fmla="*/ 295 h 525"/>
                <a:gd name="T22" fmla="*/ 255 w 285"/>
                <a:gd name="T23" fmla="*/ 80 h 525"/>
                <a:gd name="T24" fmla="*/ 236 w 285"/>
                <a:gd name="T25" fmla="*/ 5 h 525"/>
                <a:gd name="T26" fmla="*/ 183 w 285"/>
                <a:gd name="T27" fmla="*/ 4 h 525"/>
                <a:gd name="T28" fmla="*/ 102 w 285"/>
                <a:gd name="T29" fmla="*/ 41 h 525"/>
                <a:gd name="T30" fmla="*/ 89 w 285"/>
                <a:gd name="T31" fmla="*/ 47 h 525"/>
                <a:gd name="T32" fmla="*/ 58 w 285"/>
                <a:gd name="T33" fmla="*/ 61 h 525"/>
                <a:gd name="T34" fmla="*/ 3 w 285"/>
                <a:gd name="T35" fmla="*/ 78 h 525"/>
                <a:gd name="T36" fmla="*/ 0 w 285"/>
                <a:gd name="T37" fmla="*/ 79 h 525"/>
                <a:gd name="T38" fmla="*/ 27 w 285"/>
                <a:gd name="T39" fmla="*/ 212 h 525"/>
                <a:gd name="T40" fmla="*/ 17 w 285"/>
                <a:gd name="T41" fmla="*/ 239 h 525"/>
                <a:gd name="T42" fmla="*/ 16 w 285"/>
                <a:gd name="T43" fmla="*/ 240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5" h="525">
                  <a:moveTo>
                    <a:pt x="16" y="240"/>
                  </a:moveTo>
                  <a:cubicBezTo>
                    <a:pt x="15" y="246"/>
                    <a:pt x="14" y="253"/>
                    <a:pt x="15" y="260"/>
                  </a:cubicBezTo>
                  <a:cubicBezTo>
                    <a:pt x="15" y="280"/>
                    <a:pt x="23" y="298"/>
                    <a:pt x="35" y="312"/>
                  </a:cubicBezTo>
                  <a:cubicBezTo>
                    <a:pt x="42" y="319"/>
                    <a:pt x="47" y="328"/>
                    <a:pt x="49" y="337"/>
                  </a:cubicBezTo>
                  <a:cubicBezTo>
                    <a:pt x="60" y="380"/>
                    <a:pt x="51" y="434"/>
                    <a:pt x="30" y="495"/>
                  </a:cubicBezTo>
                  <a:cubicBezTo>
                    <a:pt x="35" y="496"/>
                    <a:pt x="39" y="497"/>
                    <a:pt x="44" y="499"/>
                  </a:cubicBezTo>
                  <a:cubicBezTo>
                    <a:pt x="44" y="499"/>
                    <a:pt x="44" y="499"/>
                    <a:pt x="45" y="499"/>
                  </a:cubicBezTo>
                  <a:cubicBezTo>
                    <a:pt x="139" y="525"/>
                    <a:pt x="220" y="525"/>
                    <a:pt x="285" y="473"/>
                  </a:cubicBezTo>
                  <a:cubicBezTo>
                    <a:pt x="284" y="472"/>
                    <a:pt x="284" y="471"/>
                    <a:pt x="284" y="470"/>
                  </a:cubicBezTo>
                  <a:cubicBezTo>
                    <a:pt x="284" y="470"/>
                    <a:pt x="284" y="470"/>
                    <a:pt x="284" y="470"/>
                  </a:cubicBezTo>
                  <a:cubicBezTo>
                    <a:pt x="268" y="415"/>
                    <a:pt x="257" y="356"/>
                    <a:pt x="252" y="295"/>
                  </a:cubicBezTo>
                  <a:cubicBezTo>
                    <a:pt x="246" y="225"/>
                    <a:pt x="247" y="152"/>
                    <a:pt x="255" y="80"/>
                  </a:cubicBezTo>
                  <a:cubicBezTo>
                    <a:pt x="236" y="5"/>
                    <a:pt x="236" y="5"/>
                    <a:pt x="236" y="5"/>
                  </a:cubicBezTo>
                  <a:cubicBezTo>
                    <a:pt x="217" y="0"/>
                    <a:pt x="200" y="0"/>
                    <a:pt x="183" y="4"/>
                  </a:cubicBezTo>
                  <a:cubicBezTo>
                    <a:pt x="157" y="10"/>
                    <a:pt x="132" y="25"/>
                    <a:pt x="102" y="41"/>
                  </a:cubicBezTo>
                  <a:cubicBezTo>
                    <a:pt x="98" y="43"/>
                    <a:pt x="93" y="45"/>
                    <a:pt x="89" y="47"/>
                  </a:cubicBezTo>
                  <a:cubicBezTo>
                    <a:pt x="79" y="52"/>
                    <a:pt x="69" y="57"/>
                    <a:pt x="58" y="61"/>
                  </a:cubicBezTo>
                  <a:cubicBezTo>
                    <a:pt x="41" y="68"/>
                    <a:pt x="23" y="74"/>
                    <a:pt x="3" y="78"/>
                  </a:cubicBezTo>
                  <a:cubicBezTo>
                    <a:pt x="2" y="79"/>
                    <a:pt x="1" y="79"/>
                    <a:pt x="0" y="79"/>
                  </a:cubicBezTo>
                  <a:cubicBezTo>
                    <a:pt x="27" y="212"/>
                    <a:pt x="27" y="212"/>
                    <a:pt x="27" y="212"/>
                  </a:cubicBezTo>
                  <a:cubicBezTo>
                    <a:pt x="22" y="220"/>
                    <a:pt x="19" y="229"/>
                    <a:pt x="17" y="239"/>
                  </a:cubicBezTo>
                  <a:cubicBezTo>
                    <a:pt x="17" y="239"/>
                    <a:pt x="17" y="239"/>
                    <a:pt x="16" y="24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0228D739-A954-0F40-9A74-FDC8697BE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68075" y="2990851"/>
              <a:ext cx="750888" cy="666750"/>
            </a:xfrm>
            <a:custGeom>
              <a:avLst/>
              <a:gdLst>
                <a:gd name="T0" fmla="*/ 272 w 272"/>
                <a:gd name="T1" fmla="*/ 168 h 241"/>
                <a:gd name="T2" fmla="*/ 215 w 272"/>
                <a:gd name="T3" fmla="*/ 241 h 241"/>
                <a:gd name="T4" fmla="*/ 9 w 272"/>
                <a:gd name="T5" fmla="*/ 59 h 241"/>
                <a:gd name="T6" fmla="*/ 2 w 272"/>
                <a:gd name="T7" fmla="*/ 38 h 241"/>
                <a:gd name="T8" fmla="*/ 34 w 272"/>
                <a:gd name="T9" fmla="*/ 0 h 241"/>
                <a:gd name="T10" fmla="*/ 272 w 272"/>
                <a:gd name="T11" fmla="*/ 16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2" h="241">
                  <a:moveTo>
                    <a:pt x="272" y="168"/>
                  </a:moveTo>
                  <a:cubicBezTo>
                    <a:pt x="215" y="241"/>
                    <a:pt x="215" y="241"/>
                    <a:pt x="215" y="241"/>
                  </a:cubicBezTo>
                  <a:cubicBezTo>
                    <a:pt x="183" y="223"/>
                    <a:pt x="72" y="112"/>
                    <a:pt x="9" y="59"/>
                  </a:cubicBezTo>
                  <a:cubicBezTo>
                    <a:pt x="3" y="54"/>
                    <a:pt x="0" y="46"/>
                    <a:pt x="2" y="38"/>
                  </a:cubicBezTo>
                  <a:cubicBezTo>
                    <a:pt x="7" y="27"/>
                    <a:pt x="19" y="15"/>
                    <a:pt x="34" y="0"/>
                  </a:cubicBezTo>
                  <a:cubicBezTo>
                    <a:pt x="144" y="66"/>
                    <a:pt x="246" y="128"/>
                    <a:pt x="272" y="16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4F5F67C7-7EB5-E343-AA80-E6E040344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01413" y="2736851"/>
              <a:ext cx="334963" cy="530225"/>
            </a:xfrm>
            <a:custGeom>
              <a:avLst/>
              <a:gdLst>
                <a:gd name="T0" fmla="*/ 40 w 121"/>
                <a:gd name="T1" fmla="*/ 192 h 192"/>
                <a:gd name="T2" fmla="*/ 120 w 121"/>
                <a:gd name="T3" fmla="*/ 35 h 192"/>
                <a:gd name="T4" fmla="*/ 120 w 121"/>
                <a:gd name="T5" fmla="*/ 28 h 192"/>
                <a:gd name="T6" fmla="*/ 96 w 121"/>
                <a:gd name="T7" fmla="*/ 2 h 192"/>
                <a:gd name="T8" fmla="*/ 85 w 121"/>
                <a:gd name="T9" fmla="*/ 6 h 192"/>
                <a:gd name="T10" fmla="*/ 0 w 121"/>
                <a:gd name="T11" fmla="*/ 114 h 192"/>
                <a:gd name="T12" fmla="*/ 40 w 121"/>
                <a:gd name="T13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192">
                  <a:moveTo>
                    <a:pt x="40" y="192"/>
                  </a:moveTo>
                  <a:cubicBezTo>
                    <a:pt x="70" y="117"/>
                    <a:pt x="96" y="75"/>
                    <a:pt x="120" y="35"/>
                  </a:cubicBezTo>
                  <a:cubicBezTo>
                    <a:pt x="121" y="33"/>
                    <a:pt x="121" y="30"/>
                    <a:pt x="120" y="28"/>
                  </a:cubicBezTo>
                  <a:cubicBezTo>
                    <a:pt x="116" y="15"/>
                    <a:pt x="108" y="7"/>
                    <a:pt x="96" y="2"/>
                  </a:cubicBezTo>
                  <a:cubicBezTo>
                    <a:pt x="92" y="0"/>
                    <a:pt x="87" y="2"/>
                    <a:pt x="85" y="6"/>
                  </a:cubicBezTo>
                  <a:cubicBezTo>
                    <a:pt x="69" y="41"/>
                    <a:pt x="47" y="46"/>
                    <a:pt x="0" y="114"/>
                  </a:cubicBezTo>
                  <a:lnTo>
                    <a:pt x="40" y="19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020425BD-2C31-0B43-81A0-16A43B1C5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1800" y="2351088"/>
              <a:ext cx="1012825" cy="1660525"/>
            </a:xfrm>
            <a:custGeom>
              <a:avLst/>
              <a:gdLst>
                <a:gd name="T0" fmla="*/ 186 w 367"/>
                <a:gd name="T1" fmla="*/ 30 h 601"/>
                <a:gd name="T2" fmla="*/ 275 w 367"/>
                <a:gd name="T3" fmla="*/ 173 h 601"/>
                <a:gd name="T4" fmla="*/ 319 w 367"/>
                <a:gd name="T5" fmla="*/ 289 h 601"/>
                <a:gd name="T6" fmla="*/ 360 w 367"/>
                <a:gd name="T7" fmla="*/ 429 h 601"/>
                <a:gd name="T8" fmla="*/ 139 w 367"/>
                <a:gd name="T9" fmla="*/ 599 h 601"/>
                <a:gd name="T10" fmla="*/ 95 w 367"/>
                <a:gd name="T11" fmla="*/ 582 h 601"/>
                <a:gd name="T12" fmla="*/ 69 w 367"/>
                <a:gd name="T13" fmla="*/ 379 h 601"/>
                <a:gd name="T14" fmla="*/ 73 w 367"/>
                <a:gd name="T15" fmla="*/ 367 h 601"/>
                <a:gd name="T16" fmla="*/ 68 w 367"/>
                <a:gd name="T17" fmla="*/ 236 h 601"/>
                <a:gd name="T18" fmla="*/ 54 w 367"/>
                <a:gd name="T19" fmla="*/ 212 h 601"/>
                <a:gd name="T20" fmla="*/ 4 w 367"/>
                <a:gd name="T21" fmla="*/ 103 h 601"/>
                <a:gd name="T22" fmla="*/ 19 w 367"/>
                <a:gd name="T23" fmla="*/ 47 h 601"/>
                <a:gd name="T24" fmla="*/ 171 w 367"/>
                <a:gd name="T25" fmla="*/ 24 h 601"/>
                <a:gd name="T26" fmla="*/ 186 w 367"/>
                <a:gd name="T27" fmla="*/ 30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7" h="601">
                  <a:moveTo>
                    <a:pt x="186" y="30"/>
                  </a:moveTo>
                  <a:cubicBezTo>
                    <a:pt x="256" y="68"/>
                    <a:pt x="280" y="117"/>
                    <a:pt x="275" y="173"/>
                  </a:cubicBezTo>
                  <a:cubicBezTo>
                    <a:pt x="271" y="216"/>
                    <a:pt x="288" y="259"/>
                    <a:pt x="319" y="289"/>
                  </a:cubicBezTo>
                  <a:cubicBezTo>
                    <a:pt x="357" y="325"/>
                    <a:pt x="367" y="374"/>
                    <a:pt x="360" y="429"/>
                  </a:cubicBezTo>
                  <a:cubicBezTo>
                    <a:pt x="344" y="557"/>
                    <a:pt x="259" y="601"/>
                    <a:pt x="139" y="599"/>
                  </a:cubicBezTo>
                  <a:cubicBezTo>
                    <a:pt x="122" y="598"/>
                    <a:pt x="107" y="592"/>
                    <a:pt x="95" y="582"/>
                  </a:cubicBezTo>
                  <a:cubicBezTo>
                    <a:pt x="40" y="532"/>
                    <a:pt x="34" y="464"/>
                    <a:pt x="69" y="379"/>
                  </a:cubicBezTo>
                  <a:cubicBezTo>
                    <a:pt x="70" y="375"/>
                    <a:pt x="72" y="371"/>
                    <a:pt x="73" y="367"/>
                  </a:cubicBezTo>
                  <a:cubicBezTo>
                    <a:pt x="82" y="319"/>
                    <a:pt x="80" y="275"/>
                    <a:pt x="68" y="236"/>
                  </a:cubicBezTo>
                  <a:cubicBezTo>
                    <a:pt x="65" y="227"/>
                    <a:pt x="60" y="219"/>
                    <a:pt x="54" y="212"/>
                  </a:cubicBezTo>
                  <a:cubicBezTo>
                    <a:pt x="32" y="187"/>
                    <a:pt x="15" y="151"/>
                    <a:pt x="4" y="103"/>
                  </a:cubicBezTo>
                  <a:cubicBezTo>
                    <a:pt x="0" y="84"/>
                    <a:pt x="5" y="63"/>
                    <a:pt x="19" y="47"/>
                  </a:cubicBezTo>
                  <a:cubicBezTo>
                    <a:pt x="50" y="11"/>
                    <a:pt x="99" y="0"/>
                    <a:pt x="171" y="24"/>
                  </a:cubicBezTo>
                  <a:cubicBezTo>
                    <a:pt x="177" y="26"/>
                    <a:pt x="182" y="28"/>
                    <a:pt x="186" y="30"/>
                  </a:cubicBezTo>
                  <a:close/>
                </a:path>
              </a:pathLst>
            </a:custGeom>
            <a:solidFill>
              <a:srgbClr val="0E0C5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A0063D20-73F8-A74B-BD57-8108916BD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61800" y="2393951"/>
              <a:ext cx="750888" cy="1614488"/>
            </a:xfrm>
            <a:custGeom>
              <a:avLst/>
              <a:gdLst>
                <a:gd name="T0" fmla="*/ 54 w 272"/>
                <a:gd name="T1" fmla="*/ 196 h 584"/>
                <a:gd name="T2" fmla="*/ 4 w 272"/>
                <a:gd name="T3" fmla="*/ 87 h 584"/>
                <a:gd name="T4" fmla="*/ 19 w 272"/>
                <a:gd name="T5" fmla="*/ 31 h 584"/>
                <a:gd name="T6" fmla="*/ 69 w 272"/>
                <a:gd name="T7" fmla="*/ 0 h 584"/>
                <a:gd name="T8" fmla="*/ 45 w 272"/>
                <a:gd name="T9" fmla="*/ 20 h 584"/>
                <a:gd name="T10" fmla="*/ 31 w 272"/>
                <a:gd name="T11" fmla="*/ 76 h 584"/>
                <a:gd name="T12" fmla="*/ 81 w 272"/>
                <a:gd name="T13" fmla="*/ 184 h 584"/>
                <a:gd name="T14" fmla="*/ 94 w 272"/>
                <a:gd name="T15" fmla="*/ 208 h 584"/>
                <a:gd name="T16" fmla="*/ 99 w 272"/>
                <a:gd name="T17" fmla="*/ 339 h 584"/>
                <a:gd name="T18" fmla="*/ 95 w 272"/>
                <a:gd name="T19" fmla="*/ 352 h 584"/>
                <a:gd name="T20" fmla="*/ 121 w 272"/>
                <a:gd name="T21" fmla="*/ 554 h 584"/>
                <a:gd name="T22" fmla="*/ 165 w 272"/>
                <a:gd name="T23" fmla="*/ 571 h 584"/>
                <a:gd name="T24" fmla="*/ 272 w 272"/>
                <a:gd name="T25" fmla="*/ 557 h 584"/>
                <a:gd name="T26" fmla="*/ 139 w 272"/>
                <a:gd name="T27" fmla="*/ 583 h 584"/>
                <a:gd name="T28" fmla="*/ 95 w 272"/>
                <a:gd name="T29" fmla="*/ 566 h 584"/>
                <a:gd name="T30" fmla="*/ 69 w 272"/>
                <a:gd name="T31" fmla="*/ 363 h 584"/>
                <a:gd name="T32" fmla="*/ 73 w 272"/>
                <a:gd name="T33" fmla="*/ 351 h 584"/>
                <a:gd name="T34" fmla="*/ 68 w 272"/>
                <a:gd name="T35" fmla="*/ 220 h 584"/>
                <a:gd name="T36" fmla="*/ 54 w 272"/>
                <a:gd name="T37" fmla="*/ 196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2" h="584">
                  <a:moveTo>
                    <a:pt x="54" y="196"/>
                  </a:moveTo>
                  <a:cubicBezTo>
                    <a:pt x="32" y="171"/>
                    <a:pt x="15" y="135"/>
                    <a:pt x="4" y="87"/>
                  </a:cubicBezTo>
                  <a:cubicBezTo>
                    <a:pt x="0" y="68"/>
                    <a:pt x="5" y="47"/>
                    <a:pt x="19" y="31"/>
                  </a:cubicBezTo>
                  <a:cubicBezTo>
                    <a:pt x="32" y="16"/>
                    <a:pt x="49" y="5"/>
                    <a:pt x="69" y="0"/>
                  </a:cubicBezTo>
                  <a:cubicBezTo>
                    <a:pt x="60" y="5"/>
                    <a:pt x="52" y="12"/>
                    <a:pt x="45" y="20"/>
                  </a:cubicBezTo>
                  <a:cubicBezTo>
                    <a:pt x="32" y="35"/>
                    <a:pt x="27" y="56"/>
                    <a:pt x="31" y="76"/>
                  </a:cubicBezTo>
                  <a:cubicBezTo>
                    <a:pt x="42" y="124"/>
                    <a:pt x="58" y="160"/>
                    <a:pt x="81" y="184"/>
                  </a:cubicBezTo>
                  <a:cubicBezTo>
                    <a:pt x="87" y="191"/>
                    <a:pt x="91" y="199"/>
                    <a:pt x="94" y="208"/>
                  </a:cubicBezTo>
                  <a:cubicBezTo>
                    <a:pt x="107" y="248"/>
                    <a:pt x="109" y="291"/>
                    <a:pt x="99" y="339"/>
                  </a:cubicBezTo>
                  <a:cubicBezTo>
                    <a:pt x="98" y="343"/>
                    <a:pt x="97" y="348"/>
                    <a:pt x="95" y="352"/>
                  </a:cubicBezTo>
                  <a:cubicBezTo>
                    <a:pt x="60" y="436"/>
                    <a:pt x="67" y="504"/>
                    <a:pt x="121" y="554"/>
                  </a:cubicBezTo>
                  <a:cubicBezTo>
                    <a:pt x="133" y="565"/>
                    <a:pt x="149" y="571"/>
                    <a:pt x="165" y="571"/>
                  </a:cubicBezTo>
                  <a:cubicBezTo>
                    <a:pt x="205" y="572"/>
                    <a:pt x="241" y="567"/>
                    <a:pt x="272" y="557"/>
                  </a:cubicBezTo>
                  <a:cubicBezTo>
                    <a:pt x="236" y="576"/>
                    <a:pt x="191" y="584"/>
                    <a:pt x="139" y="583"/>
                  </a:cubicBezTo>
                  <a:cubicBezTo>
                    <a:pt x="122" y="582"/>
                    <a:pt x="107" y="576"/>
                    <a:pt x="95" y="566"/>
                  </a:cubicBezTo>
                  <a:cubicBezTo>
                    <a:pt x="40" y="516"/>
                    <a:pt x="34" y="448"/>
                    <a:pt x="69" y="363"/>
                  </a:cubicBezTo>
                  <a:cubicBezTo>
                    <a:pt x="70" y="359"/>
                    <a:pt x="72" y="355"/>
                    <a:pt x="73" y="351"/>
                  </a:cubicBezTo>
                  <a:cubicBezTo>
                    <a:pt x="82" y="303"/>
                    <a:pt x="80" y="259"/>
                    <a:pt x="68" y="220"/>
                  </a:cubicBezTo>
                  <a:cubicBezTo>
                    <a:pt x="65" y="211"/>
                    <a:pt x="60" y="203"/>
                    <a:pt x="54" y="196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52DA27DE-A3F1-9549-9F4F-6042D90C8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34813" y="3732213"/>
              <a:ext cx="298450" cy="811213"/>
            </a:xfrm>
            <a:custGeom>
              <a:avLst/>
              <a:gdLst>
                <a:gd name="T0" fmla="*/ 15 w 108"/>
                <a:gd name="T1" fmla="*/ 290 h 294"/>
                <a:gd name="T2" fmla="*/ 29 w 108"/>
                <a:gd name="T3" fmla="*/ 294 h 294"/>
                <a:gd name="T4" fmla="*/ 30 w 108"/>
                <a:gd name="T5" fmla="*/ 293 h 294"/>
                <a:gd name="T6" fmla="*/ 37 w 108"/>
                <a:gd name="T7" fmla="*/ 288 h 294"/>
                <a:gd name="T8" fmla="*/ 57 w 108"/>
                <a:gd name="T9" fmla="*/ 142 h 294"/>
                <a:gd name="T10" fmla="*/ 19 w 108"/>
                <a:gd name="T11" fmla="*/ 6 h 294"/>
                <a:gd name="T12" fmla="*/ 22 w 108"/>
                <a:gd name="T13" fmla="*/ 0 h 294"/>
                <a:gd name="T14" fmla="*/ 4 w 108"/>
                <a:gd name="T15" fmla="*/ 30 h 294"/>
                <a:gd name="T16" fmla="*/ 1 w 108"/>
                <a:gd name="T17" fmla="*/ 35 h 294"/>
                <a:gd name="T18" fmla="*/ 0 w 108"/>
                <a:gd name="T19" fmla="*/ 55 h 294"/>
                <a:gd name="T20" fmla="*/ 20 w 108"/>
                <a:gd name="T21" fmla="*/ 107 h 294"/>
                <a:gd name="T22" fmla="*/ 34 w 108"/>
                <a:gd name="T23" fmla="*/ 132 h 294"/>
                <a:gd name="T24" fmla="*/ 15 w 108"/>
                <a:gd name="T25" fmla="*/ 29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294">
                  <a:moveTo>
                    <a:pt x="15" y="290"/>
                  </a:moveTo>
                  <a:cubicBezTo>
                    <a:pt x="20" y="291"/>
                    <a:pt x="24" y="292"/>
                    <a:pt x="29" y="294"/>
                  </a:cubicBezTo>
                  <a:cubicBezTo>
                    <a:pt x="29" y="294"/>
                    <a:pt x="29" y="293"/>
                    <a:pt x="30" y="293"/>
                  </a:cubicBezTo>
                  <a:cubicBezTo>
                    <a:pt x="32" y="292"/>
                    <a:pt x="34" y="290"/>
                    <a:pt x="37" y="288"/>
                  </a:cubicBezTo>
                  <a:cubicBezTo>
                    <a:pt x="59" y="271"/>
                    <a:pt x="108" y="222"/>
                    <a:pt x="57" y="142"/>
                  </a:cubicBezTo>
                  <a:cubicBezTo>
                    <a:pt x="8" y="66"/>
                    <a:pt x="14" y="23"/>
                    <a:pt x="19" y="6"/>
                  </a:cubicBezTo>
                  <a:cubicBezTo>
                    <a:pt x="20" y="4"/>
                    <a:pt x="21" y="2"/>
                    <a:pt x="22" y="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75"/>
                    <a:pt x="8" y="93"/>
                    <a:pt x="20" y="107"/>
                  </a:cubicBezTo>
                  <a:cubicBezTo>
                    <a:pt x="27" y="114"/>
                    <a:pt x="32" y="123"/>
                    <a:pt x="34" y="132"/>
                  </a:cubicBezTo>
                  <a:cubicBezTo>
                    <a:pt x="45" y="175"/>
                    <a:pt x="36" y="229"/>
                    <a:pt x="15" y="29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3867ABE4-51D1-2B40-A038-349D7DEC7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5813" y="4978401"/>
              <a:ext cx="141288" cy="1458913"/>
            </a:xfrm>
            <a:custGeom>
              <a:avLst/>
              <a:gdLst>
                <a:gd name="T0" fmla="*/ 0 w 51"/>
                <a:gd name="T1" fmla="*/ 26 h 528"/>
                <a:gd name="T2" fmla="*/ 5 w 51"/>
                <a:gd name="T3" fmla="*/ 30 h 528"/>
                <a:gd name="T4" fmla="*/ 16 w 51"/>
                <a:gd name="T5" fmla="*/ 192 h 528"/>
                <a:gd name="T6" fmla="*/ 23 w 51"/>
                <a:gd name="T7" fmla="*/ 528 h 528"/>
                <a:gd name="T8" fmla="*/ 34 w 51"/>
                <a:gd name="T9" fmla="*/ 528 h 528"/>
                <a:gd name="T10" fmla="*/ 34 w 51"/>
                <a:gd name="T11" fmla="*/ 521 h 528"/>
                <a:gd name="T12" fmla="*/ 31 w 51"/>
                <a:gd name="T13" fmla="*/ 194 h 528"/>
                <a:gd name="T14" fmla="*/ 22 w 51"/>
                <a:gd name="T15" fmla="*/ 0 h 528"/>
                <a:gd name="T16" fmla="*/ 20 w 51"/>
                <a:gd name="T17" fmla="*/ 2 h 528"/>
                <a:gd name="T18" fmla="*/ 0 w 51"/>
                <a:gd name="T19" fmla="*/ 25 h 528"/>
                <a:gd name="T20" fmla="*/ 0 w 51"/>
                <a:gd name="T21" fmla="*/ 25 h 528"/>
                <a:gd name="T22" fmla="*/ 0 w 51"/>
                <a:gd name="T23" fmla="*/ 26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28">
                  <a:moveTo>
                    <a:pt x="0" y="26"/>
                  </a:moveTo>
                  <a:cubicBezTo>
                    <a:pt x="2" y="25"/>
                    <a:pt x="5" y="27"/>
                    <a:pt x="5" y="30"/>
                  </a:cubicBezTo>
                  <a:cubicBezTo>
                    <a:pt x="4" y="74"/>
                    <a:pt x="1" y="142"/>
                    <a:pt x="16" y="192"/>
                  </a:cubicBezTo>
                  <a:cubicBezTo>
                    <a:pt x="23" y="528"/>
                    <a:pt x="23" y="528"/>
                    <a:pt x="23" y="528"/>
                  </a:cubicBezTo>
                  <a:cubicBezTo>
                    <a:pt x="34" y="528"/>
                    <a:pt x="34" y="528"/>
                    <a:pt x="34" y="528"/>
                  </a:cubicBezTo>
                  <a:cubicBezTo>
                    <a:pt x="34" y="521"/>
                    <a:pt x="34" y="521"/>
                    <a:pt x="34" y="521"/>
                  </a:cubicBezTo>
                  <a:cubicBezTo>
                    <a:pt x="48" y="411"/>
                    <a:pt x="51" y="302"/>
                    <a:pt x="31" y="194"/>
                  </a:cubicBezTo>
                  <a:cubicBezTo>
                    <a:pt x="27" y="128"/>
                    <a:pt x="26" y="63"/>
                    <a:pt x="22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6900ECB5-4FB5-0545-BA2D-68F08996EA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95138" y="3729038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0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0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99FEAAC7-F676-424A-91F7-7B3C612EC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60263" y="4043363"/>
              <a:ext cx="225425" cy="450850"/>
            </a:xfrm>
            <a:custGeom>
              <a:avLst/>
              <a:gdLst>
                <a:gd name="T0" fmla="*/ 74 w 82"/>
                <a:gd name="T1" fmla="*/ 0 h 163"/>
                <a:gd name="T2" fmla="*/ 74 w 82"/>
                <a:gd name="T3" fmla="*/ 8 h 163"/>
                <a:gd name="T4" fmla="*/ 73 w 82"/>
                <a:gd name="T5" fmla="*/ 31 h 163"/>
                <a:gd name="T6" fmla="*/ 72 w 82"/>
                <a:gd name="T7" fmla="*/ 45 h 163"/>
                <a:gd name="T8" fmla="*/ 71 w 82"/>
                <a:gd name="T9" fmla="*/ 62 h 163"/>
                <a:gd name="T10" fmla="*/ 68 w 82"/>
                <a:gd name="T11" fmla="*/ 79 h 163"/>
                <a:gd name="T12" fmla="*/ 63 w 82"/>
                <a:gd name="T13" fmla="*/ 96 h 163"/>
                <a:gd name="T14" fmla="*/ 56 w 82"/>
                <a:gd name="T15" fmla="*/ 112 h 163"/>
                <a:gd name="T16" fmla="*/ 48 w 82"/>
                <a:gd name="T17" fmla="*/ 127 h 163"/>
                <a:gd name="T18" fmla="*/ 46 w 82"/>
                <a:gd name="T19" fmla="*/ 130 h 163"/>
                <a:gd name="T20" fmla="*/ 43 w 82"/>
                <a:gd name="T21" fmla="*/ 134 h 163"/>
                <a:gd name="T22" fmla="*/ 38 w 82"/>
                <a:gd name="T23" fmla="*/ 139 h 163"/>
                <a:gd name="T24" fmla="*/ 32 w 82"/>
                <a:gd name="T25" fmla="*/ 144 h 163"/>
                <a:gd name="T26" fmla="*/ 27 w 82"/>
                <a:gd name="T27" fmla="*/ 149 h 163"/>
                <a:gd name="T28" fmla="*/ 17 w 82"/>
                <a:gd name="T29" fmla="*/ 156 h 163"/>
                <a:gd name="T30" fmla="*/ 8 w 82"/>
                <a:gd name="T31" fmla="*/ 160 h 163"/>
                <a:gd name="T32" fmla="*/ 0 w 82"/>
                <a:gd name="T33" fmla="*/ 163 h 163"/>
                <a:gd name="T34" fmla="*/ 9 w 82"/>
                <a:gd name="T35" fmla="*/ 162 h 163"/>
                <a:gd name="T36" fmla="*/ 18 w 82"/>
                <a:gd name="T37" fmla="*/ 160 h 163"/>
                <a:gd name="T38" fmla="*/ 31 w 82"/>
                <a:gd name="T39" fmla="*/ 155 h 163"/>
                <a:gd name="T40" fmla="*/ 37 w 82"/>
                <a:gd name="T41" fmla="*/ 151 h 163"/>
                <a:gd name="T42" fmla="*/ 44 w 82"/>
                <a:gd name="T43" fmla="*/ 146 h 163"/>
                <a:gd name="T44" fmla="*/ 50 w 82"/>
                <a:gd name="T45" fmla="*/ 140 h 163"/>
                <a:gd name="T46" fmla="*/ 53 w 82"/>
                <a:gd name="T47" fmla="*/ 137 h 163"/>
                <a:gd name="T48" fmla="*/ 56 w 82"/>
                <a:gd name="T49" fmla="*/ 134 h 163"/>
                <a:gd name="T50" fmla="*/ 67 w 82"/>
                <a:gd name="T51" fmla="*/ 118 h 163"/>
                <a:gd name="T52" fmla="*/ 74 w 82"/>
                <a:gd name="T53" fmla="*/ 100 h 163"/>
                <a:gd name="T54" fmla="*/ 79 w 82"/>
                <a:gd name="T55" fmla="*/ 81 h 163"/>
                <a:gd name="T56" fmla="*/ 81 w 82"/>
                <a:gd name="T57" fmla="*/ 63 h 163"/>
                <a:gd name="T58" fmla="*/ 81 w 82"/>
                <a:gd name="T59" fmla="*/ 46 h 163"/>
                <a:gd name="T60" fmla="*/ 80 w 82"/>
                <a:gd name="T61" fmla="*/ 30 h 163"/>
                <a:gd name="T62" fmla="*/ 76 w 82"/>
                <a:gd name="T63" fmla="*/ 8 h 163"/>
                <a:gd name="T64" fmla="*/ 74 w 82"/>
                <a:gd name="T6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2" h="163">
                  <a:moveTo>
                    <a:pt x="74" y="0"/>
                  </a:moveTo>
                  <a:cubicBezTo>
                    <a:pt x="74" y="0"/>
                    <a:pt x="74" y="3"/>
                    <a:pt x="74" y="8"/>
                  </a:cubicBezTo>
                  <a:cubicBezTo>
                    <a:pt x="74" y="14"/>
                    <a:pt x="74" y="21"/>
                    <a:pt x="73" y="31"/>
                  </a:cubicBezTo>
                  <a:cubicBezTo>
                    <a:pt x="73" y="35"/>
                    <a:pt x="73" y="40"/>
                    <a:pt x="72" y="45"/>
                  </a:cubicBezTo>
                  <a:cubicBezTo>
                    <a:pt x="72" y="51"/>
                    <a:pt x="71" y="56"/>
                    <a:pt x="71" y="62"/>
                  </a:cubicBezTo>
                  <a:cubicBezTo>
                    <a:pt x="70" y="67"/>
                    <a:pt x="69" y="73"/>
                    <a:pt x="68" y="79"/>
                  </a:cubicBezTo>
                  <a:cubicBezTo>
                    <a:pt x="66" y="85"/>
                    <a:pt x="65" y="90"/>
                    <a:pt x="63" y="96"/>
                  </a:cubicBezTo>
                  <a:cubicBezTo>
                    <a:pt x="61" y="102"/>
                    <a:pt x="59" y="107"/>
                    <a:pt x="56" y="112"/>
                  </a:cubicBezTo>
                  <a:cubicBezTo>
                    <a:pt x="54" y="118"/>
                    <a:pt x="51" y="123"/>
                    <a:pt x="48" y="127"/>
                  </a:cubicBezTo>
                  <a:cubicBezTo>
                    <a:pt x="47" y="128"/>
                    <a:pt x="46" y="129"/>
                    <a:pt x="46" y="130"/>
                  </a:cubicBezTo>
                  <a:cubicBezTo>
                    <a:pt x="45" y="132"/>
                    <a:pt x="44" y="133"/>
                    <a:pt x="43" y="134"/>
                  </a:cubicBezTo>
                  <a:cubicBezTo>
                    <a:pt x="41" y="136"/>
                    <a:pt x="40" y="138"/>
                    <a:pt x="38" y="139"/>
                  </a:cubicBezTo>
                  <a:cubicBezTo>
                    <a:pt x="36" y="141"/>
                    <a:pt x="34" y="143"/>
                    <a:pt x="32" y="144"/>
                  </a:cubicBezTo>
                  <a:cubicBezTo>
                    <a:pt x="31" y="146"/>
                    <a:pt x="29" y="147"/>
                    <a:pt x="27" y="149"/>
                  </a:cubicBezTo>
                  <a:cubicBezTo>
                    <a:pt x="23" y="152"/>
                    <a:pt x="20" y="153"/>
                    <a:pt x="17" y="156"/>
                  </a:cubicBezTo>
                  <a:cubicBezTo>
                    <a:pt x="13" y="157"/>
                    <a:pt x="10" y="159"/>
                    <a:pt x="8" y="160"/>
                  </a:cubicBezTo>
                  <a:cubicBezTo>
                    <a:pt x="3" y="162"/>
                    <a:pt x="0" y="163"/>
                    <a:pt x="0" y="163"/>
                  </a:cubicBezTo>
                  <a:cubicBezTo>
                    <a:pt x="0" y="163"/>
                    <a:pt x="3" y="163"/>
                    <a:pt x="9" y="162"/>
                  </a:cubicBezTo>
                  <a:cubicBezTo>
                    <a:pt x="11" y="162"/>
                    <a:pt x="15" y="161"/>
                    <a:pt x="18" y="160"/>
                  </a:cubicBezTo>
                  <a:cubicBezTo>
                    <a:pt x="22" y="158"/>
                    <a:pt x="26" y="157"/>
                    <a:pt x="31" y="155"/>
                  </a:cubicBezTo>
                  <a:cubicBezTo>
                    <a:pt x="33" y="154"/>
                    <a:pt x="35" y="152"/>
                    <a:pt x="37" y="151"/>
                  </a:cubicBezTo>
                  <a:cubicBezTo>
                    <a:pt x="39" y="149"/>
                    <a:pt x="42" y="148"/>
                    <a:pt x="44" y="146"/>
                  </a:cubicBezTo>
                  <a:cubicBezTo>
                    <a:pt x="46" y="144"/>
                    <a:pt x="48" y="142"/>
                    <a:pt x="50" y="140"/>
                  </a:cubicBezTo>
                  <a:cubicBezTo>
                    <a:pt x="51" y="139"/>
                    <a:pt x="52" y="138"/>
                    <a:pt x="53" y="137"/>
                  </a:cubicBezTo>
                  <a:cubicBezTo>
                    <a:pt x="54" y="136"/>
                    <a:pt x="55" y="135"/>
                    <a:pt x="56" y="134"/>
                  </a:cubicBezTo>
                  <a:cubicBezTo>
                    <a:pt x="60" y="129"/>
                    <a:pt x="64" y="123"/>
                    <a:pt x="67" y="118"/>
                  </a:cubicBezTo>
                  <a:cubicBezTo>
                    <a:pt x="70" y="112"/>
                    <a:pt x="72" y="106"/>
                    <a:pt x="74" y="100"/>
                  </a:cubicBezTo>
                  <a:cubicBezTo>
                    <a:pt x="76" y="94"/>
                    <a:pt x="78" y="87"/>
                    <a:pt x="79" y="81"/>
                  </a:cubicBezTo>
                  <a:cubicBezTo>
                    <a:pt x="80" y="75"/>
                    <a:pt x="81" y="69"/>
                    <a:pt x="81" y="63"/>
                  </a:cubicBezTo>
                  <a:cubicBezTo>
                    <a:pt x="82" y="57"/>
                    <a:pt x="81" y="51"/>
                    <a:pt x="81" y="46"/>
                  </a:cubicBezTo>
                  <a:cubicBezTo>
                    <a:pt x="81" y="40"/>
                    <a:pt x="81" y="35"/>
                    <a:pt x="80" y="30"/>
                  </a:cubicBezTo>
                  <a:cubicBezTo>
                    <a:pt x="79" y="21"/>
                    <a:pt x="77" y="13"/>
                    <a:pt x="76" y="8"/>
                  </a:cubicBezTo>
                  <a:cubicBezTo>
                    <a:pt x="75" y="2"/>
                    <a:pt x="74" y="0"/>
                    <a:pt x="74" y="0"/>
                  </a:cubicBez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DDBA44C6-7E08-0C4B-8A97-FDFAD233F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9925" y="3244851"/>
              <a:ext cx="203200" cy="677863"/>
            </a:xfrm>
            <a:custGeom>
              <a:avLst/>
              <a:gdLst>
                <a:gd name="T0" fmla="*/ 61 w 74"/>
                <a:gd name="T1" fmla="*/ 0 h 245"/>
                <a:gd name="T2" fmla="*/ 54 w 74"/>
                <a:gd name="T3" fmla="*/ 9 h 245"/>
                <a:gd name="T4" fmla="*/ 45 w 74"/>
                <a:gd name="T5" fmla="*/ 20 h 245"/>
                <a:gd name="T6" fmla="*/ 40 w 74"/>
                <a:gd name="T7" fmla="*/ 27 h 245"/>
                <a:gd name="T8" fmla="*/ 35 w 74"/>
                <a:gd name="T9" fmla="*/ 36 h 245"/>
                <a:gd name="T10" fmla="*/ 24 w 74"/>
                <a:gd name="T11" fmla="*/ 54 h 245"/>
                <a:gd name="T12" fmla="*/ 14 w 74"/>
                <a:gd name="T13" fmla="*/ 77 h 245"/>
                <a:gd name="T14" fmla="*/ 6 w 74"/>
                <a:gd name="T15" fmla="*/ 102 h 245"/>
                <a:gd name="T16" fmla="*/ 1 w 74"/>
                <a:gd name="T17" fmla="*/ 129 h 245"/>
                <a:gd name="T18" fmla="*/ 2 w 74"/>
                <a:gd name="T19" fmla="*/ 157 h 245"/>
                <a:gd name="T20" fmla="*/ 9 w 74"/>
                <a:gd name="T21" fmla="*/ 183 h 245"/>
                <a:gd name="T22" fmla="*/ 21 w 74"/>
                <a:gd name="T23" fmla="*/ 205 h 245"/>
                <a:gd name="T24" fmla="*/ 36 w 74"/>
                <a:gd name="T25" fmla="*/ 221 h 245"/>
                <a:gd name="T26" fmla="*/ 44 w 74"/>
                <a:gd name="T27" fmla="*/ 228 h 245"/>
                <a:gd name="T28" fmla="*/ 51 w 74"/>
                <a:gd name="T29" fmla="*/ 233 h 245"/>
                <a:gd name="T30" fmla="*/ 57 w 74"/>
                <a:gd name="T31" fmla="*/ 237 h 245"/>
                <a:gd name="T32" fmla="*/ 63 w 74"/>
                <a:gd name="T33" fmla="*/ 240 h 245"/>
                <a:gd name="T34" fmla="*/ 71 w 74"/>
                <a:gd name="T35" fmla="*/ 244 h 245"/>
                <a:gd name="T36" fmla="*/ 74 w 74"/>
                <a:gd name="T37" fmla="*/ 245 h 245"/>
                <a:gd name="T38" fmla="*/ 72 w 74"/>
                <a:gd name="T39" fmla="*/ 243 h 245"/>
                <a:gd name="T40" fmla="*/ 65 w 74"/>
                <a:gd name="T41" fmla="*/ 237 h 245"/>
                <a:gd name="T42" fmla="*/ 60 w 74"/>
                <a:gd name="T43" fmla="*/ 233 h 245"/>
                <a:gd name="T44" fmla="*/ 55 w 74"/>
                <a:gd name="T45" fmla="*/ 228 h 245"/>
                <a:gd name="T46" fmla="*/ 43 w 74"/>
                <a:gd name="T47" fmla="*/ 215 h 245"/>
                <a:gd name="T48" fmla="*/ 37 w 74"/>
                <a:gd name="T49" fmla="*/ 207 h 245"/>
                <a:gd name="T50" fmla="*/ 34 w 74"/>
                <a:gd name="T51" fmla="*/ 203 h 245"/>
                <a:gd name="T52" fmla="*/ 31 w 74"/>
                <a:gd name="T53" fmla="*/ 198 h 245"/>
                <a:gd name="T54" fmla="*/ 22 w 74"/>
                <a:gd name="T55" fmla="*/ 178 h 245"/>
                <a:gd name="T56" fmla="*/ 17 w 74"/>
                <a:gd name="T57" fmla="*/ 130 h 245"/>
                <a:gd name="T58" fmla="*/ 21 w 74"/>
                <a:gd name="T59" fmla="*/ 105 h 245"/>
                <a:gd name="T60" fmla="*/ 27 w 74"/>
                <a:gd name="T61" fmla="*/ 81 h 245"/>
                <a:gd name="T62" fmla="*/ 35 w 74"/>
                <a:gd name="T63" fmla="*/ 59 h 245"/>
                <a:gd name="T64" fmla="*/ 43 w 74"/>
                <a:gd name="T65" fmla="*/ 40 h 245"/>
                <a:gd name="T66" fmla="*/ 50 w 74"/>
                <a:gd name="T67" fmla="*/ 23 h 245"/>
                <a:gd name="T68" fmla="*/ 56 w 74"/>
                <a:gd name="T69" fmla="*/ 11 h 245"/>
                <a:gd name="T70" fmla="*/ 61 w 74"/>
                <a:gd name="T7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245">
                  <a:moveTo>
                    <a:pt x="61" y="0"/>
                  </a:moveTo>
                  <a:cubicBezTo>
                    <a:pt x="61" y="0"/>
                    <a:pt x="59" y="3"/>
                    <a:pt x="54" y="9"/>
                  </a:cubicBezTo>
                  <a:cubicBezTo>
                    <a:pt x="51" y="12"/>
                    <a:pt x="48" y="16"/>
                    <a:pt x="45" y="20"/>
                  </a:cubicBezTo>
                  <a:cubicBezTo>
                    <a:pt x="44" y="23"/>
                    <a:pt x="42" y="25"/>
                    <a:pt x="40" y="27"/>
                  </a:cubicBezTo>
                  <a:cubicBezTo>
                    <a:pt x="39" y="30"/>
                    <a:pt x="37" y="33"/>
                    <a:pt x="35" y="36"/>
                  </a:cubicBezTo>
                  <a:cubicBezTo>
                    <a:pt x="32" y="41"/>
                    <a:pt x="28" y="48"/>
                    <a:pt x="24" y="54"/>
                  </a:cubicBezTo>
                  <a:cubicBezTo>
                    <a:pt x="21" y="61"/>
                    <a:pt x="17" y="69"/>
                    <a:pt x="14" y="77"/>
                  </a:cubicBezTo>
                  <a:cubicBezTo>
                    <a:pt x="11" y="84"/>
                    <a:pt x="8" y="93"/>
                    <a:pt x="6" y="102"/>
                  </a:cubicBezTo>
                  <a:cubicBezTo>
                    <a:pt x="3" y="110"/>
                    <a:pt x="2" y="119"/>
                    <a:pt x="1" y="129"/>
                  </a:cubicBezTo>
                  <a:cubicBezTo>
                    <a:pt x="0" y="138"/>
                    <a:pt x="0" y="147"/>
                    <a:pt x="2" y="157"/>
                  </a:cubicBezTo>
                  <a:cubicBezTo>
                    <a:pt x="3" y="166"/>
                    <a:pt x="5" y="175"/>
                    <a:pt x="9" y="183"/>
                  </a:cubicBezTo>
                  <a:cubicBezTo>
                    <a:pt x="12" y="191"/>
                    <a:pt x="16" y="198"/>
                    <a:pt x="21" y="205"/>
                  </a:cubicBezTo>
                  <a:cubicBezTo>
                    <a:pt x="26" y="212"/>
                    <a:pt x="31" y="217"/>
                    <a:pt x="36" y="221"/>
                  </a:cubicBezTo>
                  <a:cubicBezTo>
                    <a:pt x="39" y="224"/>
                    <a:pt x="41" y="226"/>
                    <a:pt x="44" y="228"/>
                  </a:cubicBezTo>
                  <a:cubicBezTo>
                    <a:pt x="46" y="230"/>
                    <a:pt x="49" y="231"/>
                    <a:pt x="51" y="233"/>
                  </a:cubicBezTo>
                  <a:cubicBezTo>
                    <a:pt x="53" y="234"/>
                    <a:pt x="55" y="236"/>
                    <a:pt x="57" y="237"/>
                  </a:cubicBezTo>
                  <a:cubicBezTo>
                    <a:pt x="59" y="238"/>
                    <a:pt x="61" y="239"/>
                    <a:pt x="63" y="240"/>
                  </a:cubicBezTo>
                  <a:cubicBezTo>
                    <a:pt x="67" y="242"/>
                    <a:pt x="69" y="243"/>
                    <a:pt x="71" y="244"/>
                  </a:cubicBezTo>
                  <a:cubicBezTo>
                    <a:pt x="73" y="245"/>
                    <a:pt x="74" y="245"/>
                    <a:pt x="74" y="245"/>
                  </a:cubicBezTo>
                  <a:cubicBezTo>
                    <a:pt x="74" y="245"/>
                    <a:pt x="73" y="244"/>
                    <a:pt x="72" y="243"/>
                  </a:cubicBezTo>
                  <a:cubicBezTo>
                    <a:pt x="70" y="242"/>
                    <a:pt x="68" y="240"/>
                    <a:pt x="65" y="237"/>
                  </a:cubicBezTo>
                  <a:cubicBezTo>
                    <a:pt x="63" y="236"/>
                    <a:pt x="62" y="235"/>
                    <a:pt x="60" y="233"/>
                  </a:cubicBezTo>
                  <a:cubicBezTo>
                    <a:pt x="58" y="232"/>
                    <a:pt x="57" y="230"/>
                    <a:pt x="55" y="228"/>
                  </a:cubicBezTo>
                  <a:cubicBezTo>
                    <a:pt x="51" y="224"/>
                    <a:pt x="47" y="220"/>
                    <a:pt x="43" y="215"/>
                  </a:cubicBezTo>
                  <a:cubicBezTo>
                    <a:pt x="41" y="213"/>
                    <a:pt x="39" y="210"/>
                    <a:pt x="37" y="207"/>
                  </a:cubicBezTo>
                  <a:cubicBezTo>
                    <a:pt x="36" y="206"/>
                    <a:pt x="35" y="204"/>
                    <a:pt x="34" y="203"/>
                  </a:cubicBezTo>
                  <a:cubicBezTo>
                    <a:pt x="33" y="201"/>
                    <a:pt x="32" y="200"/>
                    <a:pt x="31" y="198"/>
                  </a:cubicBezTo>
                  <a:cubicBezTo>
                    <a:pt x="27" y="192"/>
                    <a:pt x="24" y="185"/>
                    <a:pt x="22" y="178"/>
                  </a:cubicBezTo>
                  <a:cubicBezTo>
                    <a:pt x="17" y="163"/>
                    <a:pt x="15" y="147"/>
                    <a:pt x="17" y="130"/>
                  </a:cubicBezTo>
                  <a:cubicBezTo>
                    <a:pt x="18" y="122"/>
                    <a:pt x="19" y="113"/>
                    <a:pt x="21" y="105"/>
                  </a:cubicBezTo>
                  <a:cubicBezTo>
                    <a:pt x="23" y="97"/>
                    <a:pt x="25" y="89"/>
                    <a:pt x="27" y="81"/>
                  </a:cubicBezTo>
                  <a:cubicBezTo>
                    <a:pt x="30" y="74"/>
                    <a:pt x="32" y="66"/>
                    <a:pt x="35" y="59"/>
                  </a:cubicBezTo>
                  <a:cubicBezTo>
                    <a:pt x="38" y="52"/>
                    <a:pt x="41" y="46"/>
                    <a:pt x="43" y="40"/>
                  </a:cubicBezTo>
                  <a:cubicBezTo>
                    <a:pt x="46" y="34"/>
                    <a:pt x="48" y="28"/>
                    <a:pt x="50" y="23"/>
                  </a:cubicBezTo>
                  <a:cubicBezTo>
                    <a:pt x="53" y="19"/>
                    <a:pt x="55" y="14"/>
                    <a:pt x="56" y="11"/>
                  </a:cubicBezTo>
                  <a:cubicBezTo>
                    <a:pt x="60" y="4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1BECCA34-CED0-0F4E-BB24-FC2980946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5688" y="2732088"/>
              <a:ext cx="260350" cy="1003300"/>
            </a:xfrm>
            <a:custGeom>
              <a:avLst/>
              <a:gdLst>
                <a:gd name="T0" fmla="*/ 14 w 94"/>
                <a:gd name="T1" fmla="*/ 0 h 363"/>
                <a:gd name="T2" fmla="*/ 12 w 94"/>
                <a:gd name="T3" fmla="*/ 4 h 363"/>
                <a:gd name="T4" fmla="*/ 9 w 94"/>
                <a:gd name="T5" fmla="*/ 16 h 363"/>
                <a:gd name="T6" fmla="*/ 1 w 94"/>
                <a:gd name="T7" fmla="*/ 60 h 363"/>
                <a:gd name="T8" fmla="*/ 1 w 94"/>
                <a:gd name="T9" fmla="*/ 90 h 363"/>
                <a:gd name="T10" fmla="*/ 4 w 94"/>
                <a:gd name="T11" fmla="*/ 123 h 363"/>
                <a:gd name="T12" fmla="*/ 14 w 94"/>
                <a:gd name="T13" fmla="*/ 158 h 363"/>
                <a:gd name="T14" fmla="*/ 31 w 94"/>
                <a:gd name="T15" fmla="*/ 192 h 363"/>
                <a:gd name="T16" fmla="*/ 37 w 94"/>
                <a:gd name="T17" fmla="*/ 200 h 363"/>
                <a:gd name="T18" fmla="*/ 43 w 94"/>
                <a:gd name="T19" fmla="*/ 207 h 363"/>
                <a:gd name="T20" fmla="*/ 48 w 94"/>
                <a:gd name="T21" fmla="*/ 214 h 363"/>
                <a:gd name="T22" fmla="*/ 54 w 94"/>
                <a:gd name="T23" fmla="*/ 221 h 363"/>
                <a:gd name="T24" fmla="*/ 72 w 94"/>
                <a:gd name="T25" fmla="*/ 249 h 363"/>
                <a:gd name="T26" fmla="*/ 81 w 94"/>
                <a:gd name="T27" fmla="*/ 278 h 363"/>
                <a:gd name="T28" fmla="*/ 83 w 94"/>
                <a:gd name="T29" fmla="*/ 306 h 363"/>
                <a:gd name="T30" fmla="*/ 79 w 94"/>
                <a:gd name="T31" fmla="*/ 330 h 363"/>
                <a:gd name="T32" fmla="*/ 72 w 94"/>
                <a:gd name="T33" fmla="*/ 348 h 363"/>
                <a:gd name="T34" fmla="*/ 65 w 94"/>
                <a:gd name="T35" fmla="*/ 363 h 363"/>
                <a:gd name="T36" fmla="*/ 75 w 94"/>
                <a:gd name="T37" fmla="*/ 349 h 363"/>
                <a:gd name="T38" fmla="*/ 92 w 94"/>
                <a:gd name="T39" fmla="*/ 307 h 363"/>
                <a:gd name="T40" fmla="*/ 93 w 94"/>
                <a:gd name="T41" fmla="*/ 277 h 363"/>
                <a:gd name="T42" fmla="*/ 85 w 94"/>
                <a:gd name="T43" fmla="*/ 243 h 363"/>
                <a:gd name="T44" fmla="*/ 66 w 94"/>
                <a:gd name="T45" fmla="*/ 211 h 363"/>
                <a:gd name="T46" fmla="*/ 60 w 94"/>
                <a:gd name="T47" fmla="*/ 204 h 363"/>
                <a:gd name="T48" fmla="*/ 55 w 94"/>
                <a:gd name="T49" fmla="*/ 197 h 363"/>
                <a:gd name="T50" fmla="*/ 49 w 94"/>
                <a:gd name="T51" fmla="*/ 190 h 363"/>
                <a:gd name="T52" fmla="*/ 45 w 94"/>
                <a:gd name="T53" fmla="*/ 183 h 363"/>
                <a:gd name="T54" fmla="*/ 28 w 94"/>
                <a:gd name="T55" fmla="*/ 153 h 363"/>
                <a:gd name="T56" fmla="*/ 18 w 94"/>
                <a:gd name="T57" fmla="*/ 120 h 363"/>
                <a:gd name="T58" fmla="*/ 13 w 94"/>
                <a:gd name="T59" fmla="*/ 89 h 363"/>
                <a:gd name="T60" fmla="*/ 11 w 94"/>
                <a:gd name="T61" fmla="*/ 60 h 363"/>
                <a:gd name="T62" fmla="*/ 12 w 94"/>
                <a:gd name="T63" fmla="*/ 17 h 363"/>
                <a:gd name="T64" fmla="*/ 13 w 94"/>
                <a:gd name="T65" fmla="*/ 4 h 363"/>
                <a:gd name="T66" fmla="*/ 14 w 94"/>
                <a:gd name="T6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4" h="363">
                  <a:moveTo>
                    <a:pt x="14" y="0"/>
                  </a:moveTo>
                  <a:cubicBezTo>
                    <a:pt x="14" y="0"/>
                    <a:pt x="13" y="1"/>
                    <a:pt x="12" y="4"/>
                  </a:cubicBezTo>
                  <a:cubicBezTo>
                    <a:pt x="11" y="7"/>
                    <a:pt x="10" y="11"/>
                    <a:pt x="9" y="16"/>
                  </a:cubicBezTo>
                  <a:cubicBezTo>
                    <a:pt x="6" y="26"/>
                    <a:pt x="3" y="41"/>
                    <a:pt x="1" y="60"/>
                  </a:cubicBezTo>
                  <a:cubicBezTo>
                    <a:pt x="1" y="69"/>
                    <a:pt x="0" y="79"/>
                    <a:pt x="1" y="90"/>
                  </a:cubicBezTo>
                  <a:cubicBezTo>
                    <a:pt x="1" y="100"/>
                    <a:pt x="2" y="112"/>
                    <a:pt x="4" y="123"/>
                  </a:cubicBezTo>
                  <a:cubicBezTo>
                    <a:pt x="7" y="135"/>
                    <a:pt x="10" y="147"/>
                    <a:pt x="14" y="158"/>
                  </a:cubicBezTo>
                  <a:cubicBezTo>
                    <a:pt x="19" y="170"/>
                    <a:pt x="24" y="181"/>
                    <a:pt x="31" y="192"/>
                  </a:cubicBezTo>
                  <a:cubicBezTo>
                    <a:pt x="33" y="195"/>
                    <a:pt x="35" y="197"/>
                    <a:pt x="37" y="200"/>
                  </a:cubicBezTo>
                  <a:cubicBezTo>
                    <a:pt x="38" y="202"/>
                    <a:pt x="40" y="205"/>
                    <a:pt x="43" y="207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50" y="216"/>
                    <a:pt x="52" y="219"/>
                    <a:pt x="54" y="221"/>
                  </a:cubicBezTo>
                  <a:cubicBezTo>
                    <a:pt x="61" y="230"/>
                    <a:pt x="67" y="239"/>
                    <a:pt x="72" y="249"/>
                  </a:cubicBezTo>
                  <a:cubicBezTo>
                    <a:pt x="76" y="259"/>
                    <a:pt x="79" y="269"/>
                    <a:pt x="81" y="278"/>
                  </a:cubicBezTo>
                  <a:cubicBezTo>
                    <a:pt x="83" y="288"/>
                    <a:pt x="83" y="298"/>
                    <a:pt x="83" y="306"/>
                  </a:cubicBezTo>
                  <a:cubicBezTo>
                    <a:pt x="82" y="315"/>
                    <a:pt x="80" y="323"/>
                    <a:pt x="79" y="330"/>
                  </a:cubicBezTo>
                  <a:cubicBezTo>
                    <a:pt x="77" y="337"/>
                    <a:pt x="75" y="343"/>
                    <a:pt x="72" y="348"/>
                  </a:cubicBezTo>
                  <a:cubicBezTo>
                    <a:pt x="68" y="358"/>
                    <a:pt x="65" y="363"/>
                    <a:pt x="65" y="363"/>
                  </a:cubicBezTo>
                  <a:cubicBezTo>
                    <a:pt x="65" y="363"/>
                    <a:pt x="70" y="358"/>
                    <a:pt x="75" y="349"/>
                  </a:cubicBezTo>
                  <a:cubicBezTo>
                    <a:pt x="81" y="340"/>
                    <a:pt x="88" y="326"/>
                    <a:pt x="92" y="307"/>
                  </a:cubicBezTo>
                  <a:cubicBezTo>
                    <a:pt x="93" y="298"/>
                    <a:pt x="94" y="288"/>
                    <a:pt x="93" y="277"/>
                  </a:cubicBezTo>
                  <a:cubicBezTo>
                    <a:pt x="92" y="266"/>
                    <a:pt x="89" y="254"/>
                    <a:pt x="85" y="243"/>
                  </a:cubicBezTo>
                  <a:cubicBezTo>
                    <a:pt x="80" y="232"/>
                    <a:pt x="74" y="221"/>
                    <a:pt x="66" y="211"/>
                  </a:cubicBezTo>
                  <a:cubicBezTo>
                    <a:pt x="64" y="209"/>
                    <a:pt x="62" y="207"/>
                    <a:pt x="60" y="204"/>
                  </a:cubicBezTo>
                  <a:cubicBezTo>
                    <a:pt x="55" y="197"/>
                    <a:pt x="55" y="197"/>
                    <a:pt x="55" y="197"/>
                  </a:cubicBezTo>
                  <a:cubicBezTo>
                    <a:pt x="53" y="195"/>
                    <a:pt x="51" y="193"/>
                    <a:pt x="49" y="190"/>
                  </a:cubicBezTo>
                  <a:cubicBezTo>
                    <a:pt x="48" y="188"/>
                    <a:pt x="46" y="186"/>
                    <a:pt x="45" y="183"/>
                  </a:cubicBezTo>
                  <a:cubicBezTo>
                    <a:pt x="38" y="174"/>
                    <a:pt x="33" y="163"/>
                    <a:pt x="28" y="153"/>
                  </a:cubicBezTo>
                  <a:cubicBezTo>
                    <a:pt x="24" y="142"/>
                    <a:pt x="21" y="131"/>
                    <a:pt x="18" y="120"/>
                  </a:cubicBezTo>
                  <a:cubicBezTo>
                    <a:pt x="16" y="110"/>
                    <a:pt x="14" y="99"/>
                    <a:pt x="13" y="89"/>
                  </a:cubicBezTo>
                  <a:cubicBezTo>
                    <a:pt x="12" y="79"/>
                    <a:pt x="11" y="69"/>
                    <a:pt x="11" y="60"/>
                  </a:cubicBezTo>
                  <a:cubicBezTo>
                    <a:pt x="10" y="42"/>
                    <a:pt x="11" y="27"/>
                    <a:pt x="12" y="17"/>
                  </a:cubicBezTo>
                  <a:cubicBezTo>
                    <a:pt x="12" y="11"/>
                    <a:pt x="13" y="7"/>
                    <a:pt x="13" y="4"/>
                  </a:cubicBezTo>
                  <a:cubicBezTo>
                    <a:pt x="13" y="1"/>
                    <a:pt x="14" y="0"/>
                    <a:pt x="14" y="0"/>
                  </a:cubicBezTo>
                  <a:close/>
                </a:path>
              </a:pathLst>
            </a:custGeom>
            <a:solidFill>
              <a:srgbClr val="1B146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2E3CE715-122B-1547-9245-F32FFF494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34875" y="4905376"/>
              <a:ext cx="258763" cy="84138"/>
            </a:xfrm>
            <a:custGeom>
              <a:avLst/>
              <a:gdLst>
                <a:gd name="T0" fmla="*/ 94 w 94"/>
                <a:gd name="T1" fmla="*/ 0 h 30"/>
                <a:gd name="T2" fmla="*/ 91 w 94"/>
                <a:gd name="T3" fmla="*/ 4 h 30"/>
                <a:gd name="T4" fmla="*/ 88 w 94"/>
                <a:gd name="T5" fmla="*/ 8 h 30"/>
                <a:gd name="T6" fmla="*/ 83 w 94"/>
                <a:gd name="T7" fmla="*/ 12 h 30"/>
                <a:gd name="T8" fmla="*/ 80 w 94"/>
                <a:gd name="T9" fmla="*/ 14 h 30"/>
                <a:gd name="T10" fmla="*/ 77 w 94"/>
                <a:gd name="T11" fmla="*/ 17 h 30"/>
                <a:gd name="T12" fmla="*/ 69 w 94"/>
                <a:gd name="T13" fmla="*/ 21 h 30"/>
                <a:gd name="T14" fmla="*/ 60 w 94"/>
                <a:gd name="T15" fmla="*/ 25 h 30"/>
                <a:gd name="T16" fmla="*/ 51 w 94"/>
                <a:gd name="T17" fmla="*/ 28 h 30"/>
                <a:gd name="T18" fmla="*/ 41 w 94"/>
                <a:gd name="T19" fmla="*/ 29 h 30"/>
                <a:gd name="T20" fmla="*/ 31 w 94"/>
                <a:gd name="T21" fmla="*/ 29 h 30"/>
                <a:gd name="T22" fmla="*/ 22 w 94"/>
                <a:gd name="T23" fmla="*/ 28 h 30"/>
                <a:gd name="T24" fmla="*/ 14 w 94"/>
                <a:gd name="T25" fmla="*/ 26 h 30"/>
                <a:gd name="T26" fmla="*/ 8 w 94"/>
                <a:gd name="T27" fmla="*/ 23 h 30"/>
                <a:gd name="T28" fmla="*/ 4 w 94"/>
                <a:gd name="T29" fmla="*/ 21 h 30"/>
                <a:gd name="T30" fmla="*/ 0 w 94"/>
                <a:gd name="T31" fmla="*/ 19 h 30"/>
                <a:gd name="T32" fmla="*/ 4 w 94"/>
                <a:gd name="T33" fmla="*/ 20 h 30"/>
                <a:gd name="T34" fmla="*/ 9 w 94"/>
                <a:gd name="T35" fmla="*/ 21 h 30"/>
                <a:gd name="T36" fmla="*/ 15 w 94"/>
                <a:gd name="T37" fmla="*/ 21 h 30"/>
                <a:gd name="T38" fmla="*/ 23 w 94"/>
                <a:gd name="T39" fmla="*/ 22 h 30"/>
                <a:gd name="T40" fmla="*/ 31 w 94"/>
                <a:gd name="T41" fmla="*/ 22 h 30"/>
                <a:gd name="T42" fmla="*/ 40 w 94"/>
                <a:gd name="T43" fmla="*/ 22 h 30"/>
                <a:gd name="T44" fmla="*/ 44 w 94"/>
                <a:gd name="T45" fmla="*/ 21 h 30"/>
                <a:gd name="T46" fmla="*/ 49 w 94"/>
                <a:gd name="T47" fmla="*/ 20 h 30"/>
                <a:gd name="T48" fmla="*/ 58 w 94"/>
                <a:gd name="T49" fmla="*/ 18 h 30"/>
                <a:gd name="T50" fmla="*/ 66 w 94"/>
                <a:gd name="T51" fmla="*/ 15 h 30"/>
                <a:gd name="T52" fmla="*/ 74 w 94"/>
                <a:gd name="T53" fmla="*/ 12 h 30"/>
                <a:gd name="T54" fmla="*/ 80 w 94"/>
                <a:gd name="T55" fmla="*/ 8 h 30"/>
                <a:gd name="T56" fmla="*/ 86 w 94"/>
                <a:gd name="T57" fmla="*/ 5 h 30"/>
                <a:gd name="T58" fmla="*/ 90 w 94"/>
                <a:gd name="T59" fmla="*/ 2 h 30"/>
                <a:gd name="T60" fmla="*/ 94 w 94"/>
                <a:gd name="T6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30">
                  <a:moveTo>
                    <a:pt x="94" y="0"/>
                  </a:moveTo>
                  <a:cubicBezTo>
                    <a:pt x="94" y="0"/>
                    <a:pt x="93" y="1"/>
                    <a:pt x="91" y="4"/>
                  </a:cubicBezTo>
                  <a:cubicBezTo>
                    <a:pt x="91" y="5"/>
                    <a:pt x="89" y="6"/>
                    <a:pt x="88" y="8"/>
                  </a:cubicBezTo>
                  <a:cubicBezTo>
                    <a:pt x="87" y="9"/>
                    <a:pt x="85" y="11"/>
                    <a:pt x="83" y="12"/>
                  </a:cubicBezTo>
                  <a:cubicBezTo>
                    <a:pt x="82" y="13"/>
                    <a:pt x="81" y="14"/>
                    <a:pt x="80" y="14"/>
                  </a:cubicBezTo>
                  <a:cubicBezTo>
                    <a:pt x="79" y="15"/>
                    <a:pt x="78" y="16"/>
                    <a:pt x="77" y="17"/>
                  </a:cubicBezTo>
                  <a:cubicBezTo>
                    <a:pt x="74" y="18"/>
                    <a:pt x="72" y="20"/>
                    <a:pt x="69" y="21"/>
                  </a:cubicBezTo>
                  <a:cubicBezTo>
                    <a:pt x="66" y="23"/>
                    <a:pt x="63" y="24"/>
                    <a:pt x="60" y="25"/>
                  </a:cubicBezTo>
                  <a:cubicBezTo>
                    <a:pt x="57" y="26"/>
                    <a:pt x="54" y="27"/>
                    <a:pt x="51" y="28"/>
                  </a:cubicBezTo>
                  <a:cubicBezTo>
                    <a:pt x="47" y="29"/>
                    <a:pt x="44" y="29"/>
                    <a:pt x="41" y="29"/>
                  </a:cubicBezTo>
                  <a:cubicBezTo>
                    <a:pt x="37" y="30"/>
                    <a:pt x="34" y="29"/>
                    <a:pt x="31" y="29"/>
                  </a:cubicBezTo>
                  <a:cubicBezTo>
                    <a:pt x="28" y="29"/>
                    <a:pt x="25" y="28"/>
                    <a:pt x="22" y="28"/>
                  </a:cubicBezTo>
                  <a:cubicBezTo>
                    <a:pt x="19" y="28"/>
                    <a:pt x="17" y="27"/>
                    <a:pt x="14" y="26"/>
                  </a:cubicBezTo>
                  <a:cubicBezTo>
                    <a:pt x="12" y="25"/>
                    <a:pt x="10" y="24"/>
                    <a:pt x="8" y="23"/>
                  </a:cubicBezTo>
                  <a:cubicBezTo>
                    <a:pt x="6" y="23"/>
                    <a:pt x="5" y="22"/>
                    <a:pt x="4" y="21"/>
                  </a:cubicBezTo>
                  <a:cubicBezTo>
                    <a:pt x="1" y="20"/>
                    <a:pt x="0" y="19"/>
                    <a:pt x="0" y="19"/>
                  </a:cubicBezTo>
                  <a:cubicBezTo>
                    <a:pt x="0" y="19"/>
                    <a:pt x="1" y="19"/>
                    <a:pt x="4" y="20"/>
                  </a:cubicBezTo>
                  <a:cubicBezTo>
                    <a:pt x="5" y="20"/>
                    <a:pt x="7" y="20"/>
                    <a:pt x="9" y="21"/>
                  </a:cubicBezTo>
                  <a:cubicBezTo>
                    <a:pt x="11" y="21"/>
                    <a:pt x="13" y="21"/>
                    <a:pt x="15" y="21"/>
                  </a:cubicBezTo>
                  <a:cubicBezTo>
                    <a:pt x="18" y="22"/>
                    <a:pt x="20" y="22"/>
                    <a:pt x="23" y="22"/>
                  </a:cubicBezTo>
                  <a:cubicBezTo>
                    <a:pt x="25" y="22"/>
                    <a:pt x="28" y="22"/>
                    <a:pt x="31" y="22"/>
                  </a:cubicBezTo>
                  <a:cubicBezTo>
                    <a:pt x="34" y="22"/>
                    <a:pt x="37" y="22"/>
                    <a:pt x="40" y="22"/>
                  </a:cubicBezTo>
                  <a:cubicBezTo>
                    <a:pt x="41" y="21"/>
                    <a:pt x="43" y="21"/>
                    <a:pt x="44" y="21"/>
                  </a:cubicBezTo>
                  <a:cubicBezTo>
                    <a:pt x="46" y="21"/>
                    <a:pt x="47" y="20"/>
                    <a:pt x="49" y="20"/>
                  </a:cubicBezTo>
                  <a:cubicBezTo>
                    <a:pt x="52" y="20"/>
                    <a:pt x="55" y="19"/>
                    <a:pt x="58" y="18"/>
                  </a:cubicBezTo>
                  <a:cubicBezTo>
                    <a:pt x="61" y="17"/>
                    <a:pt x="63" y="16"/>
                    <a:pt x="66" y="15"/>
                  </a:cubicBezTo>
                  <a:cubicBezTo>
                    <a:pt x="69" y="14"/>
                    <a:pt x="71" y="13"/>
                    <a:pt x="74" y="12"/>
                  </a:cubicBezTo>
                  <a:cubicBezTo>
                    <a:pt x="76" y="10"/>
                    <a:pt x="78" y="9"/>
                    <a:pt x="80" y="8"/>
                  </a:cubicBezTo>
                  <a:cubicBezTo>
                    <a:pt x="83" y="7"/>
                    <a:pt x="84" y="6"/>
                    <a:pt x="86" y="5"/>
                  </a:cubicBezTo>
                  <a:cubicBezTo>
                    <a:pt x="88" y="4"/>
                    <a:pt x="89" y="3"/>
                    <a:pt x="90" y="2"/>
                  </a:cubicBezTo>
                  <a:cubicBezTo>
                    <a:pt x="93" y="1"/>
                    <a:pt x="94" y="0"/>
                    <a:pt x="94" y="0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CE585587-5A37-ED48-A620-6CFBE0B37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9588" y="4864101"/>
              <a:ext cx="239713" cy="119063"/>
            </a:xfrm>
            <a:custGeom>
              <a:avLst/>
              <a:gdLst>
                <a:gd name="T0" fmla="*/ 87 w 87"/>
                <a:gd name="T1" fmla="*/ 40 h 43"/>
                <a:gd name="T2" fmla="*/ 83 w 87"/>
                <a:gd name="T3" fmla="*/ 41 h 43"/>
                <a:gd name="T4" fmla="*/ 78 w 87"/>
                <a:gd name="T5" fmla="*/ 42 h 43"/>
                <a:gd name="T6" fmla="*/ 71 w 87"/>
                <a:gd name="T7" fmla="*/ 43 h 43"/>
                <a:gd name="T8" fmla="*/ 67 w 87"/>
                <a:gd name="T9" fmla="*/ 43 h 43"/>
                <a:gd name="T10" fmla="*/ 63 w 87"/>
                <a:gd name="T11" fmla="*/ 43 h 43"/>
                <a:gd name="T12" fmla="*/ 54 w 87"/>
                <a:gd name="T13" fmla="*/ 42 h 43"/>
                <a:gd name="T14" fmla="*/ 45 w 87"/>
                <a:gd name="T15" fmla="*/ 40 h 43"/>
                <a:gd name="T16" fmla="*/ 35 w 87"/>
                <a:gd name="T17" fmla="*/ 37 h 43"/>
                <a:gd name="T18" fmla="*/ 27 w 87"/>
                <a:gd name="T19" fmla="*/ 32 h 43"/>
                <a:gd name="T20" fmla="*/ 19 w 87"/>
                <a:gd name="T21" fmla="*/ 27 h 43"/>
                <a:gd name="T22" fmla="*/ 12 w 87"/>
                <a:gd name="T23" fmla="*/ 20 h 43"/>
                <a:gd name="T24" fmla="*/ 7 w 87"/>
                <a:gd name="T25" fmla="*/ 14 h 43"/>
                <a:gd name="T26" fmla="*/ 4 w 87"/>
                <a:gd name="T27" fmla="*/ 8 h 43"/>
                <a:gd name="T28" fmla="*/ 1 w 87"/>
                <a:gd name="T29" fmla="*/ 4 h 43"/>
                <a:gd name="T30" fmla="*/ 0 w 87"/>
                <a:gd name="T31" fmla="*/ 0 h 43"/>
                <a:gd name="T32" fmla="*/ 3 w 87"/>
                <a:gd name="T33" fmla="*/ 3 h 43"/>
                <a:gd name="T34" fmla="*/ 6 w 87"/>
                <a:gd name="T35" fmla="*/ 7 h 43"/>
                <a:gd name="T36" fmla="*/ 11 w 87"/>
                <a:gd name="T37" fmla="*/ 11 h 43"/>
                <a:gd name="T38" fmla="*/ 16 w 87"/>
                <a:gd name="T39" fmla="*/ 16 h 43"/>
                <a:gd name="T40" fmla="*/ 23 w 87"/>
                <a:gd name="T41" fmla="*/ 21 h 43"/>
                <a:gd name="T42" fmla="*/ 30 w 87"/>
                <a:gd name="T43" fmla="*/ 26 h 43"/>
                <a:gd name="T44" fmla="*/ 34 w 87"/>
                <a:gd name="T45" fmla="*/ 28 h 43"/>
                <a:gd name="T46" fmla="*/ 39 w 87"/>
                <a:gd name="T47" fmla="*/ 30 h 43"/>
                <a:gd name="T48" fmla="*/ 47 w 87"/>
                <a:gd name="T49" fmla="*/ 33 h 43"/>
                <a:gd name="T50" fmla="*/ 56 w 87"/>
                <a:gd name="T51" fmla="*/ 36 h 43"/>
                <a:gd name="T52" fmla="*/ 64 w 87"/>
                <a:gd name="T53" fmla="*/ 37 h 43"/>
                <a:gd name="T54" fmla="*/ 71 w 87"/>
                <a:gd name="T55" fmla="*/ 39 h 43"/>
                <a:gd name="T56" fmla="*/ 78 w 87"/>
                <a:gd name="T57" fmla="*/ 39 h 43"/>
                <a:gd name="T58" fmla="*/ 83 w 87"/>
                <a:gd name="T59" fmla="*/ 40 h 43"/>
                <a:gd name="T60" fmla="*/ 87 w 87"/>
                <a:gd name="T61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7" h="43">
                  <a:moveTo>
                    <a:pt x="87" y="40"/>
                  </a:moveTo>
                  <a:cubicBezTo>
                    <a:pt x="87" y="40"/>
                    <a:pt x="85" y="41"/>
                    <a:pt x="83" y="41"/>
                  </a:cubicBezTo>
                  <a:cubicBezTo>
                    <a:pt x="81" y="42"/>
                    <a:pt x="80" y="42"/>
                    <a:pt x="78" y="42"/>
                  </a:cubicBezTo>
                  <a:cubicBezTo>
                    <a:pt x="76" y="43"/>
                    <a:pt x="73" y="43"/>
                    <a:pt x="71" y="43"/>
                  </a:cubicBezTo>
                  <a:cubicBezTo>
                    <a:pt x="70" y="43"/>
                    <a:pt x="68" y="43"/>
                    <a:pt x="67" y="43"/>
                  </a:cubicBezTo>
                  <a:cubicBezTo>
                    <a:pt x="66" y="43"/>
                    <a:pt x="64" y="43"/>
                    <a:pt x="63" y="43"/>
                  </a:cubicBezTo>
                  <a:cubicBezTo>
                    <a:pt x="60" y="43"/>
                    <a:pt x="57" y="43"/>
                    <a:pt x="54" y="42"/>
                  </a:cubicBezTo>
                  <a:cubicBezTo>
                    <a:pt x="51" y="42"/>
                    <a:pt x="48" y="41"/>
                    <a:pt x="45" y="40"/>
                  </a:cubicBezTo>
                  <a:cubicBezTo>
                    <a:pt x="42" y="39"/>
                    <a:pt x="38" y="38"/>
                    <a:pt x="35" y="37"/>
                  </a:cubicBezTo>
                  <a:cubicBezTo>
                    <a:pt x="32" y="36"/>
                    <a:pt x="29" y="34"/>
                    <a:pt x="27" y="32"/>
                  </a:cubicBezTo>
                  <a:cubicBezTo>
                    <a:pt x="24" y="31"/>
                    <a:pt x="21" y="28"/>
                    <a:pt x="19" y="27"/>
                  </a:cubicBezTo>
                  <a:cubicBezTo>
                    <a:pt x="16" y="25"/>
                    <a:pt x="14" y="22"/>
                    <a:pt x="12" y="20"/>
                  </a:cubicBezTo>
                  <a:cubicBezTo>
                    <a:pt x="10" y="18"/>
                    <a:pt x="9" y="16"/>
                    <a:pt x="7" y="14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3" y="7"/>
                    <a:pt x="2" y="5"/>
                    <a:pt x="1" y="4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1"/>
                    <a:pt x="3" y="3"/>
                  </a:cubicBezTo>
                  <a:cubicBezTo>
                    <a:pt x="4" y="4"/>
                    <a:pt x="5" y="5"/>
                    <a:pt x="6" y="7"/>
                  </a:cubicBezTo>
                  <a:cubicBezTo>
                    <a:pt x="7" y="8"/>
                    <a:pt x="9" y="9"/>
                    <a:pt x="11" y="11"/>
                  </a:cubicBezTo>
                  <a:cubicBezTo>
                    <a:pt x="12" y="13"/>
                    <a:pt x="14" y="14"/>
                    <a:pt x="16" y="16"/>
                  </a:cubicBezTo>
                  <a:cubicBezTo>
                    <a:pt x="19" y="18"/>
                    <a:pt x="21" y="20"/>
                    <a:pt x="23" y="21"/>
                  </a:cubicBezTo>
                  <a:cubicBezTo>
                    <a:pt x="25" y="23"/>
                    <a:pt x="28" y="24"/>
                    <a:pt x="30" y="26"/>
                  </a:cubicBezTo>
                  <a:cubicBezTo>
                    <a:pt x="32" y="26"/>
                    <a:pt x="33" y="27"/>
                    <a:pt x="34" y="28"/>
                  </a:cubicBezTo>
                  <a:cubicBezTo>
                    <a:pt x="36" y="28"/>
                    <a:pt x="37" y="29"/>
                    <a:pt x="39" y="30"/>
                  </a:cubicBezTo>
                  <a:cubicBezTo>
                    <a:pt x="41" y="31"/>
                    <a:pt x="44" y="32"/>
                    <a:pt x="47" y="33"/>
                  </a:cubicBezTo>
                  <a:cubicBezTo>
                    <a:pt x="50" y="34"/>
                    <a:pt x="53" y="35"/>
                    <a:pt x="56" y="36"/>
                  </a:cubicBezTo>
                  <a:cubicBezTo>
                    <a:pt x="58" y="36"/>
                    <a:pt x="61" y="37"/>
                    <a:pt x="64" y="37"/>
                  </a:cubicBezTo>
                  <a:cubicBezTo>
                    <a:pt x="66" y="38"/>
                    <a:pt x="69" y="38"/>
                    <a:pt x="71" y="39"/>
                  </a:cubicBezTo>
                  <a:cubicBezTo>
                    <a:pt x="73" y="39"/>
                    <a:pt x="76" y="39"/>
                    <a:pt x="78" y="39"/>
                  </a:cubicBezTo>
                  <a:cubicBezTo>
                    <a:pt x="79" y="39"/>
                    <a:pt x="81" y="40"/>
                    <a:pt x="83" y="40"/>
                  </a:cubicBezTo>
                  <a:cubicBezTo>
                    <a:pt x="85" y="40"/>
                    <a:pt x="87" y="40"/>
                    <a:pt x="87" y="40"/>
                  </a:cubicBezTo>
                  <a:close/>
                </a:path>
              </a:pathLst>
            </a:custGeom>
            <a:solidFill>
              <a:srgbClr val="0447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E596A658-5213-A346-9285-185AF8DA3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4075" y="6602413"/>
              <a:ext cx="19050" cy="49213"/>
            </a:xfrm>
            <a:custGeom>
              <a:avLst/>
              <a:gdLst>
                <a:gd name="T0" fmla="*/ 7 w 7"/>
                <a:gd name="T1" fmla="*/ 0 h 18"/>
                <a:gd name="T2" fmla="*/ 7 w 7"/>
                <a:gd name="T3" fmla="*/ 1 h 18"/>
                <a:gd name="T4" fmla="*/ 6 w 7"/>
                <a:gd name="T5" fmla="*/ 3 h 18"/>
                <a:gd name="T6" fmla="*/ 5 w 7"/>
                <a:gd name="T7" fmla="*/ 6 h 18"/>
                <a:gd name="T8" fmla="*/ 4 w 7"/>
                <a:gd name="T9" fmla="*/ 9 h 18"/>
                <a:gd name="T10" fmla="*/ 4 w 7"/>
                <a:gd name="T11" fmla="*/ 11 h 18"/>
                <a:gd name="T12" fmla="*/ 4 w 7"/>
                <a:gd name="T13" fmla="*/ 12 h 18"/>
                <a:gd name="T14" fmla="*/ 5 w 7"/>
                <a:gd name="T15" fmla="*/ 15 h 18"/>
                <a:gd name="T16" fmla="*/ 7 w 7"/>
                <a:gd name="T17" fmla="*/ 18 h 18"/>
                <a:gd name="T18" fmla="*/ 4 w 7"/>
                <a:gd name="T19" fmla="*/ 16 h 18"/>
                <a:gd name="T20" fmla="*/ 1 w 7"/>
                <a:gd name="T21" fmla="*/ 14 h 18"/>
                <a:gd name="T22" fmla="*/ 0 w 7"/>
                <a:gd name="T23" fmla="*/ 9 h 18"/>
                <a:gd name="T24" fmla="*/ 1 w 7"/>
                <a:gd name="T25" fmla="*/ 4 h 18"/>
                <a:gd name="T26" fmla="*/ 4 w 7"/>
                <a:gd name="T27" fmla="*/ 2 h 18"/>
                <a:gd name="T28" fmla="*/ 6 w 7"/>
                <a:gd name="T29" fmla="*/ 0 h 18"/>
                <a:gd name="T30" fmla="*/ 7 w 7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" h="18">
                  <a:moveTo>
                    <a:pt x="7" y="0"/>
                  </a:moveTo>
                  <a:cubicBezTo>
                    <a:pt x="7" y="0"/>
                    <a:pt x="7" y="0"/>
                    <a:pt x="7" y="1"/>
                  </a:cubicBezTo>
                  <a:cubicBezTo>
                    <a:pt x="7" y="1"/>
                    <a:pt x="6" y="2"/>
                    <a:pt x="6" y="3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4" y="8"/>
                    <a:pt x="4" y="9"/>
                  </a:cubicBezTo>
                  <a:cubicBezTo>
                    <a:pt x="4" y="10"/>
                    <a:pt x="4" y="10"/>
                    <a:pt x="4" y="11"/>
                  </a:cubicBezTo>
                  <a:cubicBezTo>
                    <a:pt x="4" y="11"/>
                    <a:pt x="4" y="12"/>
                    <a:pt x="4" y="12"/>
                  </a:cubicBezTo>
                  <a:cubicBezTo>
                    <a:pt x="5" y="13"/>
                    <a:pt x="5" y="14"/>
                    <a:pt x="5" y="15"/>
                  </a:cubicBezTo>
                  <a:cubicBezTo>
                    <a:pt x="6" y="17"/>
                    <a:pt x="7" y="18"/>
                    <a:pt x="7" y="18"/>
                  </a:cubicBezTo>
                  <a:cubicBezTo>
                    <a:pt x="7" y="18"/>
                    <a:pt x="6" y="18"/>
                    <a:pt x="4" y="16"/>
                  </a:cubicBezTo>
                  <a:cubicBezTo>
                    <a:pt x="3" y="16"/>
                    <a:pt x="2" y="15"/>
                    <a:pt x="1" y="14"/>
                  </a:cubicBezTo>
                  <a:cubicBezTo>
                    <a:pt x="0" y="12"/>
                    <a:pt x="0" y="11"/>
                    <a:pt x="0" y="9"/>
                  </a:cubicBezTo>
                  <a:cubicBezTo>
                    <a:pt x="0" y="7"/>
                    <a:pt x="1" y="6"/>
                    <a:pt x="1" y="4"/>
                  </a:cubicBezTo>
                  <a:cubicBezTo>
                    <a:pt x="2" y="3"/>
                    <a:pt x="3" y="2"/>
                    <a:pt x="4" y="2"/>
                  </a:cubicBezTo>
                  <a:cubicBezTo>
                    <a:pt x="5" y="1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752F5C82-7C98-F84F-A7E4-07D3BA6C6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50700" y="6588126"/>
              <a:ext cx="36513" cy="41275"/>
            </a:xfrm>
            <a:custGeom>
              <a:avLst/>
              <a:gdLst>
                <a:gd name="T0" fmla="*/ 2 w 13"/>
                <a:gd name="T1" fmla="*/ 0 h 15"/>
                <a:gd name="T2" fmla="*/ 2 w 13"/>
                <a:gd name="T3" fmla="*/ 1 h 15"/>
                <a:gd name="T4" fmla="*/ 3 w 13"/>
                <a:gd name="T5" fmla="*/ 3 h 15"/>
                <a:gd name="T6" fmla="*/ 4 w 13"/>
                <a:gd name="T7" fmla="*/ 6 h 15"/>
                <a:gd name="T8" fmla="*/ 5 w 13"/>
                <a:gd name="T9" fmla="*/ 9 h 15"/>
                <a:gd name="T10" fmla="*/ 6 w 13"/>
                <a:gd name="T11" fmla="*/ 10 h 15"/>
                <a:gd name="T12" fmla="*/ 7 w 13"/>
                <a:gd name="T13" fmla="*/ 11 h 15"/>
                <a:gd name="T14" fmla="*/ 10 w 13"/>
                <a:gd name="T15" fmla="*/ 13 h 15"/>
                <a:gd name="T16" fmla="*/ 13 w 13"/>
                <a:gd name="T17" fmla="*/ 14 h 15"/>
                <a:gd name="T18" fmla="*/ 10 w 13"/>
                <a:gd name="T19" fmla="*/ 15 h 15"/>
                <a:gd name="T20" fmla="*/ 6 w 13"/>
                <a:gd name="T21" fmla="*/ 14 h 15"/>
                <a:gd name="T22" fmla="*/ 2 w 13"/>
                <a:gd name="T23" fmla="*/ 11 h 15"/>
                <a:gd name="T24" fmla="*/ 0 w 13"/>
                <a:gd name="T25" fmla="*/ 7 h 15"/>
                <a:gd name="T26" fmla="*/ 1 w 13"/>
                <a:gd name="T27" fmla="*/ 3 h 15"/>
                <a:gd name="T28" fmla="*/ 2 w 13"/>
                <a:gd name="T29" fmla="*/ 1 h 15"/>
                <a:gd name="T30" fmla="*/ 2 w 13"/>
                <a:gd name="T3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" h="15">
                  <a:moveTo>
                    <a:pt x="2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3" y="2"/>
                    <a:pt x="3" y="3"/>
                  </a:cubicBezTo>
                  <a:cubicBezTo>
                    <a:pt x="3" y="4"/>
                    <a:pt x="3" y="5"/>
                    <a:pt x="4" y="6"/>
                  </a:cubicBezTo>
                  <a:cubicBezTo>
                    <a:pt x="4" y="7"/>
                    <a:pt x="5" y="8"/>
                    <a:pt x="5" y="9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9" y="12"/>
                    <a:pt x="10" y="13"/>
                  </a:cubicBezTo>
                  <a:cubicBezTo>
                    <a:pt x="12" y="14"/>
                    <a:pt x="13" y="14"/>
                    <a:pt x="13" y="14"/>
                  </a:cubicBezTo>
                  <a:cubicBezTo>
                    <a:pt x="13" y="14"/>
                    <a:pt x="12" y="15"/>
                    <a:pt x="10" y="15"/>
                  </a:cubicBezTo>
                  <a:cubicBezTo>
                    <a:pt x="9" y="15"/>
                    <a:pt x="7" y="15"/>
                    <a:pt x="6" y="14"/>
                  </a:cubicBezTo>
                  <a:cubicBezTo>
                    <a:pt x="4" y="14"/>
                    <a:pt x="3" y="13"/>
                    <a:pt x="2" y="11"/>
                  </a:cubicBezTo>
                  <a:cubicBezTo>
                    <a:pt x="1" y="10"/>
                    <a:pt x="0" y="8"/>
                    <a:pt x="0" y="7"/>
                  </a:cubicBezTo>
                  <a:cubicBezTo>
                    <a:pt x="0" y="6"/>
                    <a:pt x="0" y="4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E8A7B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72E3A"/>
                </a:solidFill>
                <a:effectLst/>
                <a:uLnTx/>
                <a:uFillTx/>
                <a:latin typeface="Open Sans Light"/>
              </a:endParaRPr>
            </a:p>
          </p:txBody>
        </p:sp>
      </p:grpSp>
      <p:sp>
        <p:nvSpPr>
          <p:cNvPr id="148" name="Title 1">
            <a:extLst>
              <a:ext uri="{FF2B5EF4-FFF2-40B4-BE49-F238E27FC236}">
                <a16:creationId xmlns:a16="http://schemas.microsoft.com/office/drawing/2014/main" id="{E2E25B96-CC99-8C49-ACE3-7DE8FA86BD56}"/>
              </a:ext>
            </a:extLst>
          </p:cNvPr>
          <p:cNvSpPr txBox="1">
            <a:spLocks/>
          </p:cNvSpPr>
          <p:nvPr/>
        </p:nvSpPr>
        <p:spPr>
          <a:xfrm>
            <a:off x="609898" y="1572719"/>
            <a:ext cx="4027187" cy="48135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Ma et al. (2016) collected 5 million posts from Twitter </a:t>
            </a:r>
            <a:endParaRPr lang="en-US" sz="1800" b="1" dirty="0" smtClean="0">
              <a:solidFill>
                <a:srgbClr val="1A1D1F"/>
              </a:solidFill>
              <a:latin typeface="Montserrat" pitchFamily="2" charset="77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sz="1800" b="1" dirty="0" smtClean="0">
                <a:solidFill>
                  <a:srgbClr val="1A1D1F"/>
                </a:solidFill>
                <a:latin typeface="Montserrat" pitchFamily="2" charset="77"/>
              </a:rPr>
              <a:t>Sina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 Weibo </a:t>
            </a: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collected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 </a:t>
            </a: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micro blogs that comprised 778 reported events from which 64% are rumors </a:t>
            </a:r>
            <a:endParaRPr lang="en-US" sz="1800" b="1" dirty="0" smtClean="0">
              <a:solidFill>
                <a:srgbClr val="1A1D1F"/>
              </a:solidFill>
              <a:latin typeface="Montserrat" pitchFamily="2" charset="77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The FA-KES dataset comprises news events around the Syrian war (Salem et al., 2019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) </a:t>
            </a: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-  804 news articles of which 376 are fake</a:t>
            </a:r>
            <a:endParaRPr kumimoji="0" lang="ro-RO" sz="1800" b="1" i="0" u="none" strike="noStrike" kern="1200" cap="none" spc="0" normalizeH="0" baseline="0" noProof="0" dirty="0">
              <a:ln>
                <a:noFill/>
              </a:ln>
              <a:solidFill>
                <a:srgbClr val="1A1D1F"/>
              </a:solidFill>
              <a:effectLst/>
              <a:uLnTx/>
              <a:uFillTx/>
              <a:latin typeface="Montserrat" pitchFamily="2" charset="77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43200960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1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1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20000" fill="hold" nodeType="withEffect" p14:presetBounceEnd="6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20000" fill="hold" nodeType="withEffect" p14:presetBounceEnd="6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5" dur="1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6" dur="1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 p14:presetBounceEnd="6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1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1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 p14:presetBounceEnd="6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3" dur="1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4" dur="1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 p14:presetBounceEnd="6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7" dur="1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8" dur="1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1" dur="1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2" dur="1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 p14:presetBounceEnd="6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5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6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9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0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 p14:presetBounceEnd="60000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1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1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 p14:presetBounceEnd="60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1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1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0000" fill="hold" nodeType="withEffect" p14:presetBounceEnd="6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1" dur="1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2" dur="1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0000" fill="hold" nodeType="withEffect" p14:presetBounceEnd="60000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5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6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2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2000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1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20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2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accel="2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accel="2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500" fill="hold"/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accel="20000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accel="2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accel="20000" fill="hold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accel="2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1" accel="2000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500" fill="hold"/>
                                            <p:tgtEl>
                                              <p:spTgt spid="18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accel="20000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accel="20000" fill="hold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1" accel="20000" fill="hold" nodeType="withEffect">
                                      <p:stCondLst>
                                        <p:cond delay="21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500" fill="hold"/>
                                            <p:tgtEl>
                                              <p:spTgt spid="1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11219262" y="519770"/>
            <a:ext cx="340119" cy="36929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1200" cap="none" spc="0" normalizeH="0" baseline="0" noProof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200" b="0" i="0" u="none" strike="noStrike" kern="120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80" name="Rectangle 22"/>
          <p:cNvSpPr/>
          <p:nvPr/>
        </p:nvSpPr>
        <p:spPr>
          <a:xfrm>
            <a:off x="-9697" y="4328633"/>
            <a:ext cx="12201697" cy="481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81" name="Rectangle 23"/>
          <p:cNvSpPr txBox="1"/>
          <p:nvPr/>
        </p:nvSpPr>
        <p:spPr>
          <a:xfrm>
            <a:off x="3963183" y="3397855"/>
            <a:ext cx="1306133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6600" b="1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1A1D1F"/>
                </a:solidFill>
                <a:effectLst/>
                <a:uLnTx/>
                <a:uFillTx/>
                <a:latin typeface="Montserrat Bold"/>
                <a:sym typeface="Montserrat Bold"/>
              </a:rPr>
              <a:t>1</a:t>
            </a:r>
            <a:endParaRPr kumimoji="0" sz="3300" b="1" i="0" u="none" strike="noStrike" kern="1200" cap="none" spc="0" normalizeH="0" baseline="0" noProof="0" dirty="0">
              <a:ln>
                <a:noFill/>
              </a:ln>
              <a:solidFill>
                <a:srgbClr val="1A1D1F"/>
              </a:solidFill>
              <a:effectLst/>
              <a:uLnTx/>
              <a:uFillTx/>
              <a:latin typeface="Montserrat Bold"/>
              <a:sym typeface="Montserrat Bold"/>
            </a:endParaRPr>
          </a:p>
        </p:txBody>
      </p:sp>
      <p:sp>
        <p:nvSpPr>
          <p:cNvPr id="183" name="Rectangle 33"/>
          <p:cNvSpPr txBox="1"/>
          <p:nvPr/>
        </p:nvSpPr>
        <p:spPr>
          <a:xfrm>
            <a:off x="5818034" y="3407090"/>
            <a:ext cx="1306133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6600" b="1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1A1D1F"/>
                </a:solidFill>
                <a:effectLst/>
                <a:uLnTx/>
                <a:uFillTx/>
                <a:latin typeface="Montserrat Bold"/>
                <a:sym typeface="Montserrat Bold"/>
              </a:rPr>
              <a:t>2</a:t>
            </a:r>
            <a:endParaRPr kumimoji="0" sz="3300" b="1" i="0" u="none" strike="noStrike" kern="1200" cap="none" spc="0" normalizeH="0" baseline="0" noProof="0" dirty="0">
              <a:ln>
                <a:noFill/>
              </a:ln>
              <a:solidFill>
                <a:srgbClr val="1A1D1F"/>
              </a:solidFill>
              <a:effectLst/>
              <a:uLnTx/>
              <a:uFillTx/>
              <a:latin typeface="Montserrat Bold"/>
              <a:sym typeface="Montserrat Bold"/>
            </a:endParaRPr>
          </a:p>
        </p:txBody>
      </p:sp>
      <p:sp>
        <p:nvSpPr>
          <p:cNvPr id="184" name="Rectangle 34"/>
          <p:cNvSpPr txBox="1"/>
          <p:nvPr/>
        </p:nvSpPr>
        <p:spPr>
          <a:xfrm>
            <a:off x="7861138" y="3430259"/>
            <a:ext cx="1306133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6600" b="1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1A1D1F"/>
                </a:solidFill>
                <a:effectLst/>
                <a:uLnTx/>
                <a:uFillTx/>
                <a:latin typeface="Montserrat Bold"/>
                <a:sym typeface="Montserrat Bold"/>
              </a:rPr>
              <a:t>3</a:t>
            </a:r>
            <a:endParaRPr kumimoji="0" sz="3300" b="1" i="0" u="none" strike="noStrike" kern="1200" cap="none" spc="0" normalizeH="0" baseline="0" noProof="0" dirty="0">
              <a:ln>
                <a:noFill/>
              </a:ln>
              <a:solidFill>
                <a:srgbClr val="1A1D1F"/>
              </a:solidFill>
              <a:effectLst/>
              <a:uLnTx/>
              <a:uFillTx/>
              <a:latin typeface="Montserrat Bold"/>
              <a:sym typeface="Montserrat Bold"/>
            </a:endParaRPr>
          </a:p>
        </p:txBody>
      </p:sp>
      <p:sp>
        <p:nvSpPr>
          <p:cNvPr id="185" name="Rectangle 35"/>
          <p:cNvSpPr txBox="1"/>
          <p:nvPr/>
        </p:nvSpPr>
        <p:spPr>
          <a:xfrm>
            <a:off x="9698833" y="3429000"/>
            <a:ext cx="1306133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6600" b="1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1A1D1F"/>
                </a:solidFill>
                <a:effectLst/>
                <a:uLnTx/>
                <a:uFillTx/>
                <a:latin typeface="Montserrat Bold"/>
                <a:sym typeface="Montserrat Bold"/>
              </a:rPr>
              <a:t>4</a:t>
            </a:r>
            <a:endParaRPr kumimoji="0" sz="3300" b="1" i="0" u="none" strike="noStrike" kern="1200" cap="none" spc="0" normalizeH="0" baseline="0" noProof="0" dirty="0">
              <a:ln>
                <a:noFill/>
              </a:ln>
              <a:solidFill>
                <a:srgbClr val="1A1D1F"/>
              </a:solidFill>
              <a:effectLst/>
              <a:uLnTx/>
              <a:uFillTx/>
              <a:latin typeface="Montserrat Bold"/>
              <a:sym typeface="Montserrat Bold"/>
            </a:endParaRPr>
          </a:p>
        </p:txBody>
      </p:sp>
      <p:sp>
        <p:nvSpPr>
          <p:cNvPr id="189" name="Rectangle 16"/>
          <p:cNvSpPr/>
          <p:nvPr/>
        </p:nvSpPr>
        <p:spPr>
          <a:xfrm>
            <a:off x="3930316" y="2074411"/>
            <a:ext cx="4331369" cy="481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22860" rIns="228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/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90" name="TextBox 17"/>
          <p:cNvSpPr txBox="1"/>
          <p:nvPr/>
        </p:nvSpPr>
        <p:spPr>
          <a:xfrm>
            <a:off x="1837703" y="1073131"/>
            <a:ext cx="8506896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 algn="ctr">
              <a:defRPr sz="80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lvl="0" defTabSz="228554"/>
            <a:r>
              <a:rPr lang="en-US" sz="3200" dirty="0" smtClean="0">
                <a:solidFill>
                  <a:srgbClr val="272E3A"/>
                </a:solidFill>
                <a:latin typeface="Montserrat" pitchFamily="2" charset="77"/>
              </a:rPr>
              <a:t>Related work – methods </a:t>
            </a:r>
            <a:endParaRPr lang="en-US" sz="3200" dirty="0">
              <a:solidFill>
                <a:srgbClr val="272E3A"/>
              </a:solidFill>
              <a:latin typeface="Montserrat" pitchFamily="2" charset="77"/>
            </a:endParaRPr>
          </a:p>
        </p:txBody>
      </p:sp>
      <p:sp>
        <p:nvSpPr>
          <p:cNvPr id="192" name="Oval 1"/>
          <p:cNvSpPr/>
          <p:nvPr/>
        </p:nvSpPr>
        <p:spPr>
          <a:xfrm>
            <a:off x="4520932" y="4246253"/>
            <a:ext cx="190633" cy="190633"/>
          </a:xfrm>
          <a:prstGeom prst="ellipse">
            <a:avLst/>
          </a:prstGeom>
          <a:solidFill>
            <a:schemeClr val="accent5">
              <a:hueOff val="-7200000"/>
              <a:satOff val="-100001"/>
            </a:schemeClr>
          </a:solidFill>
          <a:ln w="57150">
            <a:solidFill>
              <a:schemeClr val="accent1"/>
            </a:solidFill>
            <a:miter/>
          </a:ln>
        </p:spPr>
        <p:txBody>
          <a:bodyPr lIns="22860" rIns="228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93" name="Oval 15"/>
          <p:cNvSpPr/>
          <p:nvPr/>
        </p:nvSpPr>
        <p:spPr>
          <a:xfrm>
            <a:off x="6389774" y="4255488"/>
            <a:ext cx="190633" cy="190633"/>
          </a:xfrm>
          <a:prstGeom prst="ellipse">
            <a:avLst/>
          </a:prstGeom>
          <a:solidFill>
            <a:schemeClr val="accent5">
              <a:hueOff val="-7200000"/>
              <a:satOff val="-100001"/>
            </a:schemeClr>
          </a:solidFill>
          <a:ln w="57150">
            <a:solidFill>
              <a:schemeClr val="accent1"/>
            </a:solidFill>
            <a:miter/>
          </a:ln>
        </p:spPr>
        <p:txBody>
          <a:bodyPr lIns="22860" rIns="228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94" name="Oval 21"/>
          <p:cNvSpPr/>
          <p:nvPr/>
        </p:nvSpPr>
        <p:spPr>
          <a:xfrm>
            <a:off x="8418888" y="4278657"/>
            <a:ext cx="190633" cy="190633"/>
          </a:xfrm>
          <a:prstGeom prst="ellipse">
            <a:avLst/>
          </a:prstGeom>
          <a:solidFill>
            <a:schemeClr val="accent5">
              <a:hueOff val="-7200000"/>
              <a:satOff val="-100001"/>
            </a:schemeClr>
          </a:solidFill>
          <a:ln w="57150">
            <a:solidFill>
              <a:schemeClr val="accent1"/>
            </a:solidFill>
            <a:miter/>
          </a:ln>
        </p:spPr>
        <p:txBody>
          <a:bodyPr lIns="22860" rIns="228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95" name="Oval 24"/>
          <p:cNvSpPr/>
          <p:nvPr/>
        </p:nvSpPr>
        <p:spPr>
          <a:xfrm>
            <a:off x="10276149" y="4277399"/>
            <a:ext cx="190633" cy="190633"/>
          </a:xfrm>
          <a:prstGeom prst="ellipse">
            <a:avLst/>
          </a:prstGeom>
          <a:solidFill>
            <a:schemeClr val="accent5">
              <a:hueOff val="-7200000"/>
              <a:satOff val="-100001"/>
            </a:schemeClr>
          </a:solidFill>
          <a:ln w="57150">
            <a:solidFill>
              <a:schemeClr val="accent1"/>
            </a:solidFill>
            <a:miter/>
          </a:ln>
        </p:spPr>
        <p:txBody>
          <a:bodyPr lIns="22860" rIns="228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8A19F89D-B59B-FE4C-9ABD-EE5AC09423B1}"/>
              </a:ext>
            </a:extLst>
          </p:cNvPr>
          <p:cNvSpPr txBox="1"/>
          <p:nvPr/>
        </p:nvSpPr>
        <p:spPr>
          <a:xfrm>
            <a:off x="1872682" y="3430203"/>
            <a:ext cx="1306133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2860" rIns="22860">
            <a:spAutoFit/>
          </a:bodyPr>
          <a:lstStyle>
            <a:lvl1pPr algn="ctr">
              <a:defRPr sz="6600" b="1">
                <a:solidFill>
                  <a:schemeClr val="accent2"/>
                </a:solidFill>
                <a:latin typeface="Montserrat Bold"/>
                <a:ea typeface="Montserrat Bold"/>
                <a:cs typeface="Montserrat Bold"/>
                <a:sym typeface="Montserrat Bold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1" i="0" u="none" strike="noStrike" kern="1200" cap="none" spc="0" normalizeH="0" baseline="0" noProof="0" dirty="0">
                <a:ln>
                  <a:noFill/>
                </a:ln>
                <a:solidFill>
                  <a:srgbClr val="1A1D1F"/>
                </a:solidFill>
                <a:effectLst/>
                <a:uLnTx/>
                <a:uFillTx/>
                <a:latin typeface="Montserrat Bold"/>
                <a:sym typeface="Montserrat Bold"/>
              </a:rPr>
              <a:t>0</a:t>
            </a:r>
            <a:endParaRPr kumimoji="0" sz="3300" b="1" i="0" u="none" strike="noStrike" kern="1200" cap="none" spc="0" normalizeH="0" baseline="0" noProof="0" dirty="0">
              <a:ln>
                <a:noFill/>
              </a:ln>
              <a:solidFill>
                <a:srgbClr val="1A1D1F"/>
              </a:solidFill>
              <a:effectLst/>
              <a:uLnTx/>
              <a:uFillTx/>
              <a:latin typeface="Montserrat Bold"/>
              <a:sym typeface="Montserrat Bold"/>
            </a:endParaRPr>
          </a:p>
        </p:txBody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3A9D3BC1-E3D5-E341-BC32-92BD73E2A7FD}"/>
              </a:ext>
            </a:extLst>
          </p:cNvPr>
          <p:cNvSpPr txBox="1"/>
          <p:nvPr/>
        </p:nvSpPr>
        <p:spPr>
          <a:xfrm>
            <a:off x="1509486" y="4559302"/>
            <a:ext cx="1976281" cy="235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 algn="ctr"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lvl="0">
              <a:lnSpc>
                <a:spcPct val="150000"/>
              </a:lnSpc>
            </a:pPr>
            <a:r>
              <a:rPr lang="ro-RO" sz="1400" dirty="0">
                <a:solidFill>
                  <a:srgbClr val="7F7F7F"/>
                </a:solidFill>
              </a:rPr>
              <a:t>Ahmad et. </a:t>
            </a:r>
            <a:r>
              <a:rPr lang="ro-RO" sz="1400" dirty="0" smtClean="0">
                <a:solidFill>
                  <a:srgbClr val="7F7F7F"/>
                </a:solidFill>
              </a:rPr>
              <a:t>al</a:t>
            </a:r>
            <a:endParaRPr lang="en-US" sz="1400" dirty="0" smtClean="0">
              <a:solidFill>
                <a:srgbClr val="7F7F7F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</a:rPr>
              <a:t>(ISOT Fake News Dataset) </a:t>
            </a:r>
            <a:r>
              <a:rPr lang="en-US" sz="1400" dirty="0" smtClean="0">
                <a:solidFill>
                  <a:srgbClr val="7F7F7F"/>
                </a:solidFill>
              </a:rPr>
              <a:t>- </a:t>
            </a:r>
            <a:r>
              <a:rPr lang="en-US" sz="1400" dirty="0">
                <a:solidFill>
                  <a:srgbClr val="7F7F7F"/>
                </a:solidFill>
              </a:rPr>
              <a:t>99%, achieved by random forest algorithm and Perez-LSVM.</a:t>
            </a:r>
            <a:endParaRPr lang="en-US" sz="1400" dirty="0" smtClean="0">
              <a:solidFill>
                <a:srgbClr val="7F7F7F"/>
              </a:solidFill>
            </a:endParaRPr>
          </a:p>
          <a:p>
            <a:pPr lvl="0">
              <a:lnSpc>
                <a:spcPct val="150000"/>
              </a:lnSpc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1" name="Oval 1">
            <a:extLst>
              <a:ext uri="{FF2B5EF4-FFF2-40B4-BE49-F238E27FC236}">
                <a16:creationId xmlns:a16="http://schemas.microsoft.com/office/drawing/2014/main" id="{5592DBAB-3C68-1843-A27F-AEBE7BC2F938}"/>
              </a:ext>
            </a:extLst>
          </p:cNvPr>
          <p:cNvSpPr/>
          <p:nvPr/>
        </p:nvSpPr>
        <p:spPr>
          <a:xfrm>
            <a:off x="2430431" y="4278601"/>
            <a:ext cx="190633" cy="190633"/>
          </a:xfrm>
          <a:prstGeom prst="ellipse">
            <a:avLst/>
          </a:prstGeom>
          <a:solidFill>
            <a:schemeClr val="accent5">
              <a:hueOff val="-7200000"/>
              <a:satOff val="-100001"/>
            </a:schemeClr>
          </a:solidFill>
          <a:ln w="57150">
            <a:solidFill>
              <a:schemeClr val="accent1"/>
            </a:solidFill>
            <a:miter/>
          </a:ln>
        </p:spPr>
        <p:txBody>
          <a:bodyPr lIns="22860" rIns="2286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FEFFFE">
                    <a:hueOff val="-7200000"/>
                    <a:satOff val="-100001"/>
                  </a:srgbClr>
                </a:solidFill>
                <a:latin typeface="+mn-lt"/>
                <a:ea typeface="+mn-ea"/>
                <a:cs typeface="+mn-cs"/>
                <a:sym typeface="Montserrat Light"/>
              </a:defRPr>
            </a:pP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85A801-0439-0341-8DD7-D503A1546450}"/>
              </a:ext>
            </a:extLst>
          </p:cNvPr>
          <p:cNvSpPr txBox="1"/>
          <p:nvPr/>
        </p:nvSpPr>
        <p:spPr>
          <a:xfrm>
            <a:off x="3587532" y="4559302"/>
            <a:ext cx="1797268" cy="2031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 algn="ctr"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lvl="0">
              <a:lnSpc>
                <a:spcPct val="150000"/>
              </a:lnSpc>
            </a:pPr>
            <a:r>
              <a:rPr lang="ro-RO" sz="1400" dirty="0">
                <a:solidFill>
                  <a:srgbClr val="7F7F7F"/>
                </a:solidFill>
              </a:rPr>
              <a:t>Nasir et. al </a:t>
            </a:r>
            <a:endParaRPr lang="en-US" sz="1400" dirty="0" smtClean="0">
              <a:solidFill>
                <a:srgbClr val="7F7F7F"/>
              </a:solidFill>
            </a:endParaRPr>
          </a:p>
          <a:p>
            <a:pPr lvl="0">
              <a:lnSpc>
                <a:spcPct val="150000"/>
              </a:lnSpc>
            </a:pPr>
            <a:r>
              <a:rPr lang="ro-RO" sz="1400" dirty="0">
                <a:solidFill>
                  <a:srgbClr val="7F7F7F"/>
                </a:solidFill>
              </a:rPr>
              <a:t>Hybrid </a:t>
            </a:r>
            <a:r>
              <a:rPr lang="ro-RO" sz="1400" dirty="0" smtClean="0">
                <a:solidFill>
                  <a:srgbClr val="7F7F7F"/>
                </a:solidFill>
              </a:rPr>
              <a:t>CNN-RNN</a:t>
            </a:r>
            <a:r>
              <a:rPr lang="en-US" sz="1400" dirty="0" smtClean="0">
                <a:solidFill>
                  <a:srgbClr val="7F7F7F"/>
                </a:solidFill>
              </a:rPr>
              <a:t> method</a:t>
            </a:r>
          </a:p>
          <a:p>
            <a:pPr lvl="0">
              <a:lnSpc>
                <a:spcPct val="150000"/>
              </a:lnSpc>
            </a:pPr>
            <a:r>
              <a:rPr lang="ro-RO" sz="1400" dirty="0">
                <a:solidFill>
                  <a:srgbClr val="7F7F7F"/>
                </a:solidFill>
              </a:rPr>
              <a:t>FA-KES </a:t>
            </a:r>
            <a:r>
              <a:rPr lang="ro-RO" sz="1400" dirty="0" smtClean="0">
                <a:solidFill>
                  <a:srgbClr val="7F7F7F"/>
                </a:solidFill>
              </a:rPr>
              <a:t>dataset</a:t>
            </a:r>
            <a:r>
              <a:rPr lang="en-US" sz="1400" dirty="0" smtClean="0">
                <a:solidFill>
                  <a:srgbClr val="7F7F7F"/>
                </a:solidFill>
              </a:rPr>
              <a:t> – 60%</a:t>
            </a:r>
          </a:p>
          <a:p>
            <a:pPr lvl="0">
              <a:lnSpc>
                <a:spcPct val="150000"/>
              </a:lnSpc>
            </a:pPr>
            <a:r>
              <a:rPr lang="ro-RO" sz="1400" dirty="0">
                <a:solidFill>
                  <a:srgbClr val="7F7F7F"/>
                </a:solidFill>
              </a:rPr>
              <a:t>ISOT </a:t>
            </a:r>
            <a:r>
              <a:rPr lang="ro-RO" sz="1400" dirty="0" smtClean="0">
                <a:solidFill>
                  <a:srgbClr val="7F7F7F"/>
                </a:solidFill>
              </a:rPr>
              <a:t>dataset</a:t>
            </a:r>
            <a:r>
              <a:rPr lang="en-US" sz="1400" dirty="0" smtClean="0">
                <a:solidFill>
                  <a:srgbClr val="7F7F7F"/>
                </a:solidFill>
              </a:rPr>
              <a:t> – 99% 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E40ECED4-9FB7-8A4F-8772-58A45E048DE4}"/>
              </a:ext>
            </a:extLst>
          </p:cNvPr>
          <p:cNvSpPr txBox="1"/>
          <p:nvPr/>
        </p:nvSpPr>
        <p:spPr>
          <a:xfrm>
            <a:off x="5384800" y="4559302"/>
            <a:ext cx="2230770" cy="235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 algn="ctr"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lvl="0">
              <a:lnSpc>
                <a:spcPct val="150000"/>
              </a:lnSpc>
            </a:pPr>
            <a:r>
              <a:rPr lang="ro-RO" sz="1400" dirty="0">
                <a:solidFill>
                  <a:srgbClr val="7F7F7F"/>
                </a:solidFill>
              </a:rPr>
              <a:t>Zellers et. </a:t>
            </a:r>
            <a:r>
              <a:rPr lang="ro-RO" sz="1400" dirty="0" smtClean="0">
                <a:solidFill>
                  <a:srgbClr val="7F7F7F"/>
                </a:solidFill>
              </a:rPr>
              <a:t>al</a:t>
            </a:r>
            <a:endParaRPr lang="en-US" sz="1400" dirty="0" smtClean="0">
              <a:solidFill>
                <a:srgbClr val="7F7F7F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</a:rPr>
              <a:t>analyze the use of multiple high-end models for fake news detection, suggesting a unidirectional model, called Grover, may be the </a:t>
            </a:r>
            <a:r>
              <a:rPr lang="en-US" sz="1400" dirty="0" smtClean="0">
                <a:solidFill>
                  <a:srgbClr val="7F7F7F"/>
                </a:solidFill>
              </a:rPr>
              <a:t>best (92%)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EE76307A-1664-1C40-BFCA-59DE0880AD2C}"/>
              </a:ext>
            </a:extLst>
          </p:cNvPr>
          <p:cNvSpPr txBox="1"/>
          <p:nvPr/>
        </p:nvSpPr>
        <p:spPr>
          <a:xfrm>
            <a:off x="10008857" y="4559302"/>
            <a:ext cx="1662209" cy="1708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 algn="ctr"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lvl="0">
              <a:lnSpc>
                <a:spcPct val="150000"/>
              </a:lnSpc>
            </a:pPr>
            <a:r>
              <a:rPr lang="ro-RO" sz="1400" dirty="0">
                <a:solidFill>
                  <a:srgbClr val="7F7F7F"/>
                </a:solidFill>
              </a:rPr>
              <a:t>While Thota et al. </a:t>
            </a:r>
            <a:endParaRPr lang="en-US" sz="1400" dirty="0" smtClean="0">
              <a:solidFill>
                <a:srgbClr val="7F7F7F"/>
              </a:solidFill>
            </a:endParaRPr>
          </a:p>
          <a:p>
            <a:pPr lvl="0">
              <a:lnSpc>
                <a:spcPct val="150000"/>
              </a:lnSpc>
            </a:pPr>
            <a:r>
              <a:rPr lang="ro-RO" sz="1400" dirty="0" smtClean="0">
                <a:solidFill>
                  <a:srgbClr val="7F7F7F"/>
                </a:solidFill>
              </a:rPr>
              <a:t>94.21%</a:t>
            </a:r>
            <a:r>
              <a:rPr lang="en-US" sz="1400" dirty="0">
                <a:solidFill>
                  <a:srgbClr val="7F7F7F"/>
                </a:solidFill>
              </a:rPr>
              <a:t> - Fake News </a:t>
            </a:r>
            <a:r>
              <a:rPr lang="en-US" sz="1400" dirty="0" smtClean="0">
                <a:solidFill>
                  <a:srgbClr val="7F7F7F"/>
                </a:solidFill>
              </a:rPr>
              <a:t>Challenge</a:t>
            </a:r>
          </a:p>
          <a:p>
            <a:pPr lvl="0">
              <a:lnSpc>
                <a:spcPct val="150000"/>
              </a:lnSpc>
            </a:pPr>
            <a:r>
              <a:rPr lang="ro-RO" sz="1400" dirty="0">
                <a:solidFill>
                  <a:srgbClr val="7F7F7F"/>
                </a:solidFill>
              </a:rPr>
              <a:t>used NN architectures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32A207B9-407F-E641-A8B9-FFBA4BB781A4}"/>
              </a:ext>
            </a:extLst>
          </p:cNvPr>
          <p:cNvSpPr txBox="1"/>
          <p:nvPr/>
        </p:nvSpPr>
        <p:spPr>
          <a:xfrm>
            <a:off x="7615570" y="4511914"/>
            <a:ext cx="2459849" cy="235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2860" rIns="22860">
            <a:spAutoFit/>
          </a:bodyPr>
          <a:lstStyle>
            <a:lvl1pPr algn="ctr">
              <a:lnSpc>
                <a:spcPts val="4000"/>
              </a:lnSpc>
              <a:defRPr sz="2800">
                <a:latin typeface="+mn-lt"/>
                <a:ea typeface="+mn-ea"/>
                <a:cs typeface="+mn-cs"/>
                <a:sym typeface="Montserrat Light"/>
              </a:defRPr>
            </a:lvl1pPr>
          </a:lstStyle>
          <a:p>
            <a:pPr lvl="0">
              <a:lnSpc>
                <a:spcPct val="150000"/>
              </a:lnSpc>
            </a:pPr>
            <a:r>
              <a:rPr lang="ro-RO" sz="1400" dirty="0">
                <a:solidFill>
                  <a:srgbClr val="7F7F7F"/>
                </a:solidFill>
              </a:rPr>
              <a:t>Bhatt et </a:t>
            </a:r>
            <a:r>
              <a:rPr lang="ro-RO" sz="1400" dirty="0" smtClean="0">
                <a:solidFill>
                  <a:srgbClr val="7F7F7F"/>
                </a:solidFill>
              </a:rPr>
              <a:t>al</a:t>
            </a:r>
            <a:endParaRPr lang="en-US" sz="1400" dirty="0" smtClean="0">
              <a:solidFill>
                <a:srgbClr val="7F7F7F"/>
              </a:solidFill>
            </a:endParaRPr>
          </a:p>
          <a:p>
            <a:pPr>
              <a:lnSpc>
                <a:spcPct val="150000"/>
              </a:lnSpc>
            </a:pPr>
            <a:r>
              <a:rPr lang="ro-RO" sz="1400" dirty="0" smtClean="0">
                <a:solidFill>
                  <a:srgbClr val="7F7F7F"/>
                </a:solidFill>
              </a:rPr>
              <a:t>83.08</a:t>
            </a:r>
            <a:r>
              <a:rPr lang="en-US" sz="1400" dirty="0" smtClean="0">
                <a:solidFill>
                  <a:srgbClr val="7F7F7F"/>
                </a:solidFill>
              </a:rPr>
              <a:t>% - </a:t>
            </a:r>
            <a:r>
              <a:rPr lang="en-US" sz="1400" dirty="0">
                <a:solidFill>
                  <a:srgbClr val="7F7F7F"/>
                </a:solidFill>
              </a:rPr>
              <a:t>Fake News </a:t>
            </a:r>
            <a:r>
              <a:rPr lang="en-US" sz="1400" dirty="0" smtClean="0">
                <a:solidFill>
                  <a:srgbClr val="7F7F7F"/>
                </a:solidFill>
              </a:rPr>
              <a:t>Challenge,</a:t>
            </a:r>
            <a:endParaRPr lang="en-US" sz="1400" dirty="0">
              <a:solidFill>
                <a:srgbClr val="7F7F7F"/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sz="1400" dirty="0">
                <a:solidFill>
                  <a:srgbClr val="7F7F7F"/>
                </a:solidFill>
              </a:rPr>
              <a:t>suggest that one class of methods isn’t enough, and proposes a combination of neural and statistical </a:t>
            </a:r>
            <a:r>
              <a:rPr lang="en-US" sz="1400" dirty="0" smtClean="0">
                <a:solidFill>
                  <a:srgbClr val="7F7F7F"/>
                </a:solidFill>
              </a:rPr>
              <a:t>methods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0743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 animBg="1"/>
      <p:bldP spid="183" grpId="0" animBg="1"/>
      <p:bldP spid="184" grpId="0" animBg="1"/>
      <p:bldP spid="185" grpId="0" animBg="1"/>
      <p:bldP spid="192" grpId="0" animBg="1"/>
      <p:bldP spid="193" grpId="0" animBg="1"/>
      <p:bldP spid="194" grpId="0" animBg="1"/>
      <p:bldP spid="195" grpId="0" animBg="1"/>
      <p:bldP spid="29" grpId="0" animBg="1"/>
      <p:bldP spid="30" grpId="0" animBg="1"/>
      <p:bldP spid="31" grpId="0" animBg="1"/>
      <p:bldP spid="28" grpId="0" animBg="1"/>
      <p:bldP spid="32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11254753" y="490986"/>
            <a:ext cx="293632" cy="36929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ctr" defTabSz="91421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9E859-6306-494A-A5EF-DEBE32294B1B}"/>
              </a:ext>
            </a:extLst>
          </p:cNvPr>
          <p:cNvSpPr txBox="1"/>
          <p:nvPr/>
        </p:nvSpPr>
        <p:spPr>
          <a:xfrm>
            <a:off x="655863" y="831705"/>
            <a:ext cx="4324519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228554"/>
            <a:r>
              <a:rPr lang="en-US" sz="3299" b="1" dirty="0" smtClean="0">
                <a:solidFill>
                  <a:srgbClr val="272E3A"/>
                </a:solidFill>
                <a:latin typeface="Montserrat" pitchFamily="2" charset="77"/>
              </a:rPr>
              <a:t>Dataset</a:t>
            </a:r>
            <a:endParaRPr kumimoji="0" lang="ro-RO" sz="3299" b="1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 pitchFamily="2" charset="77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2E25B96-CC99-8C49-ACE3-7DE8FA86BD56}"/>
              </a:ext>
            </a:extLst>
          </p:cNvPr>
          <p:cNvSpPr txBox="1">
            <a:spLocks/>
          </p:cNvSpPr>
          <p:nvPr/>
        </p:nvSpPr>
        <p:spPr>
          <a:xfrm>
            <a:off x="841601" y="1431741"/>
            <a:ext cx="3913280" cy="44334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the </a:t>
            </a: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dataset used 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was </a:t>
            </a: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taken from 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Kaggle</a:t>
            </a:r>
            <a:r>
              <a:rPr lang="ro-RO" sz="1800" b="1" dirty="0">
                <a:solidFill>
                  <a:srgbClr val="1A1D1F"/>
                </a:solidFill>
                <a:latin typeface="Montserrat" pitchFamily="2" charset="77"/>
              </a:rPr>
              <a:t> (</a:t>
            </a:r>
            <a:r>
              <a:rPr lang="ro-RO" sz="1800" b="1" dirty="0">
                <a:solidFill>
                  <a:srgbClr val="1A1D1F"/>
                </a:solidFill>
                <a:latin typeface="Montserrat" pitchFamily="2" charset="77"/>
                <a:hlinkClick r:id="rId2"/>
              </a:rPr>
              <a:t>https://</a:t>
            </a:r>
            <a:r>
              <a:rPr lang="ro-RO" sz="1800" b="1" dirty="0" smtClean="0">
                <a:solidFill>
                  <a:srgbClr val="1A1D1F"/>
                </a:solidFill>
                <a:latin typeface="Montserrat" pitchFamily="2" charset="77"/>
                <a:hlinkClick r:id="rId2"/>
              </a:rPr>
              <a:t>www.kaggle.com/samrat96/fake-news-detection</a:t>
            </a:r>
            <a:r>
              <a:rPr lang="ro-RO" sz="1800" b="1" dirty="0" smtClean="0">
                <a:solidFill>
                  <a:srgbClr val="1A1D1F"/>
                </a:solidFill>
                <a:latin typeface="Montserrat" pitchFamily="2" charset="77"/>
              </a:rPr>
              <a:t> )</a:t>
            </a:r>
            <a:endParaRPr lang="en-US" sz="1800" b="1" dirty="0" smtClean="0">
              <a:solidFill>
                <a:srgbClr val="1A1D1F"/>
              </a:solidFill>
              <a:latin typeface="Montserrat" pitchFamily="2" charset="77"/>
            </a:endParaRP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contains </a:t>
            </a: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approximately 25k train 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samples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5.8k </a:t>
            </a: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test 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samples</a:t>
            </a:r>
          </a:p>
          <a:p>
            <a:pPr marL="285750" lvl="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where </a:t>
            </a:r>
            <a:r>
              <a:rPr lang="en-US" sz="1800" b="1" dirty="0">
                <a:solidFill>
                  <a:srgbClr val="1A1D1F"/>
                </a:solidFill>
                <a:latin typeface="Montserrat" pitchFamily="2" charset="77"/>
              </a:rPr>
              <a:t>the label is either 1 or 0 (1-Real News 0-Fake </a:t>
            </a:r>
            <a:r>
              <a:rPr lang="en-US" sz="1800" b="1" dirty="0" smtClean="0">
                <a:solidFill>
                  <a:srgbClr val="1A1D1F"/>
                </a:solidFill>
                <a:latin typeface="Montserrat" pitchFamily="2" charset="77"/>
              </a:rPr>
              <a:t>News).</a:t>
            </a:r>
            <a:endParaRPr kumimoji="0" lang="ro-RO" sz="1800" b="1" i="0" u="none" strike="noStrike" kern="1200" cap="none" spc="0" normalizeH="0" baseline="0" noProof="0" dirty="0">
              <a:ln>
                <a:noFill/>
              </a:ln>
              <a:solidFill>
                <a:srgbClr val="1A1D1F"/>
              </a:solidFill>
              <a:effectLst/>
              <a:uLnTx/>
              <a:uFillTx/>
              <a:latin typeface="Montserrat" pitchFamily="2" charset="77"/>
              <a:cs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4"/>
          <a:stretch/>
        </p:blipFill>
        <p:spPr>
          <a:xfrm>
            <a:off x="4570740" y="1131723"/>
            <a:ext cx="7420961" cy="515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88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11254753" y="490986"/>
            <a:ext cx="293632" cy="36929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ctr" defTabSz="91421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9E859-6306-494A-A5EF-DEBE32294B1B}"/>
              </a:ext>
            </a:extLst>
          </p:cNvPr>
          <p:cNvSpPr txBox="1"/>
          <p:nvPr/>
        </p:nvSpPr>
        <p:spPr>
          <a:xfrm>
            <a:off x="616674" y="560262"/>
            <a:ext cx="4324519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228554"/>
            <a:r>
              <a:rPr lang="en-US" sz="3299" b="1" dirty="0" smtClean="0">
                <a:solidFill>
                  <a:srgbClr val="272E3A"/>
                </a:solidFill>
                <a:latin typeface="Montserrat" pitchFamily="2" charset="77"/>
              </a:rPr>
              <a:t>Model 1 – SVM </a:t>
            </a:r>
            <a:endParaRPr kumimoji="0" lang="ro-RO" sz="3299" b="1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 pitchFamily="2" charset="77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469438"/>
              </p:ext>
            </p:extLst>
          </p:nvPr>
        </p:nvGraphicFramePr>
        <p:xfrm>
          <a:off x="908593" y="1568750"/>
          <a:ext cx="10220960" cy="4832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192">
                  <a:extLst>
                    <a:ext uri="{9D8B030D-6E8A-4147-A177-3AD203B41FA5}">
                      <a16:colId xmlns:a16="http://schemas.microsoft.com/office/drawing/2014/main" val="3620236460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1967701286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4256830511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3104618475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3869449230"/>
                    </a:ext>
                  </a:extLst>
                </a:gridCol>
              </a:tblGrid>
              <a:tr h="595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Bow/TF-IDF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Stemming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Stop words removal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981839"/>
                  </a:ext>
                </a:extLst>
              </a:tr>
              <a:tr h="529601">
                <a:tc rowSpan="8">
                  <a:txBody>
                    <a:bodyPr/>
                    <a:lstStyle/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+mn-ea"/>
                          <a:cs typeface="+mn-cs"/>
                          <a:sym typeface="Montserrat Light"/>
                        </a:rPr>
                        <a:t>SVM</a:t>
                      </a:r>
                      <a:endParaRPr lang="ro-RO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97.83%</a:t>
                      </a:r>
                      <a:endParaRPr lang="ro-RO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2448712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96.97%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5878745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95.91%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9105452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TF-IDF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95.52%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195035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BOW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94.42%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9191062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BOW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95.52%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6192071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BOW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92.98%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5009041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BOW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en-US" sz="1600" b="0" dirty="0">
                          <a:effectLst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92.78%</a:t>
                      </a:r>
                      <a:endParaRPr lang="ro-RO" sz="16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092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573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11254753" y="490986"/>
            <a:ext cx="293632" cy="36929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ctr" defTabSz="91421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9E859-6306-494A-A5EF-DEBE32294B1B}"/>
              </a:ext>
            </a:extLst>
          </p:cNvPr>
          <p:cNvSpPr txBox="1"/>
          <p:nvPr/>
        </p:nvSpPr>
        <p:spPr>
          <a:xfrm>
            <a:off x="616674" y="560262"/>
            <a:ext cx="5601246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228554"/>
            <a:r>
              <a:rPr lang="en-US" sz="3299" b="1" dirty="0" smtClean="0">
                <a:solidFill>
                  <a:srgbClr val="272E3A"/>
                </a:solidFill>
                <a:latin typeface="Montserrat" pitchFamily="2" charset="77"/>
              </a:rPr>
              <a:t>Model 2 – Naïve Bayes </a:t>
            </a:r>
            <a:endParaRPr kumimoji="0" lang="ro-RO" sz="3299" b="1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 pitchFamily="2" charset="77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915529"/>
              </p:ext>
            </p:extLst>
          </p:nvPr>
        </p:nvGraphicFramePr>
        <p:xfrm>
          <a:off x="908593" y="1568750"/>
          <a:ext cx="10220960" cy="4832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192">
                  <a:extLst>
                    <a:ext uri="{9D8B030D-6E8A-4147-A177-3AD203B41FA5}">
                      <a16:colId xmlns:a16="http://schemas.microsoft.com/office/drawing/2014/main" val="3620236460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1967701286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4256830511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3104618475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3869449230"/>
                    </a:ext>
                  </a:extLst>
                </a:gridCol>
              </a:tblGrid>
              <a:tr h="595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Bow/TF-IDF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Stemming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Stop words removal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981839"/>
                  </a:ext>
                </a:extLst>
              </a:tr>
              <a:tr h="529601">
                <a:tc rowSpan="8">
                  <a:txBody>
                    <a:bodyPr/>
                    <a:lstStyle/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+mn-ea"/>
                          <a:cs typeface="+mn-cs"/>
                          <a:sym typeface="Montserrat Light"/>
                        </a:rPr>
                        <a:t>Naïve Bayes</a:t>
                      </a:r>
                      <a:endParaRPr lang="ro-RO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TF-IDF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90.38%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2448712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TF-IDF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91.15%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5878745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TF-IDF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89.71%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9105452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TF-IDF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88.36%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195035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BOW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89.9%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9191062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BOW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91.49%</a:t>
                      </a:r>
                      <a:endParaRPr lang="ro-RO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6192071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BOW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86.82%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5009041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BOW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87.78%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092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0047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Box 7"/>
          <p:cNvSpPr txBox="1">
            <a:spLocks noGrp="1"/>
          </p:cNvSpPr>
          <p:nvPr>
            <p:ph type="sldNum" sz="quarter" idx="2"/>
          </p:nvPr>
        </p:nvSpPr>
        <p:spPr>
          <a:xfrm>
            <a:off x="11254753" y="490986"/>
            <a:ext cx="293632" cy="369294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217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200" b="0" i="0" u="none" strike="noStrike" kern="0" cap="none" spc="0" normalizeH="0" baseline="0" noProof="0">
                <a:ln>
                  <a:noFill/>
                </a:ln>
                <a:solidFill>
                  <a:srgbClr val="FEFFFE">
                    <a:hueOff val="-7200000"/>
                    <a:satOff val="-100001"/>
                  </a:srgbClr>
                </a:solidFill>
                <a:effectLst/>
                <a:uLnTx/>
                <a:uFillTx/>
                <a:latin typeface="Montserrat Light"/>
                <a:sym typeface="Montserrat Light"/>
              </a:rPr>
              <a:pPr marL="0" marR="0" lvl="0" indent="0" algn="ctr" defTabSz="914217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rgbClr val="FEFFFE">
                  <a:hueOff val="-7200000"/>
                  <a:satOff val="-100001"/>
                </a:srgbClr>
              </a:solidFill>
              <a:effectLst/>
              <a:uLnTx/>
              <a:uFillTx/>
              <a:latin typeface="Montserrat Light"/>
              <a:sym typeface="Montserrat Ligh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B9E859-6306-494A-A5EF-DEBE32294B1B}"/>
              </a:ext>
            </a:extLst>
          </p:cNvPr>
          <p:cNvSpPr txBox="1"/>
          <p:nvPr/>
        </p:nvSpPr>
        <p:spPr>
          <a:xfrm>
            <a:off x="616674" y="560262"/>
            <a:ext cx="6829155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228554"/>
            <a:r>
              <a:rPr lang="en-US" sz="3299" b="1" dirty="0" smtClean="0">
                <a:solidFill>
                  <a:srgbClr val="272E3A"/>
                </a:solidFill>
                <a:latin typeface="Montserrat" pitchFamily="2" charset="77"/>
              </a:rPr>
              <a:t>Model 3 – Logistic Regression </a:t>
            </a:r>
            <a:endParaRPr kumimoji="0" lang="ro-RO" sz="3299" b="1" i="0" u="none" strike="noStrike" kern="1200" cap="none" spc="0" normalizeH="0" baseline="0" noProof="0" dirty="0">
              <a:ln>
                <a:noFill/>
              </a:ln>
              <a:solidFill>
                <a:srgbClr val="272E3A"/>
              </a:solidFill>
              <a:effectLst/>
              <a:uLnTx/>
              <a:uFillTx/>
              <a:latin typeface="Montserrat" pitchFamily="2" charset="77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217869"/>
              </p:ext>
            </p:extLst>
          </p:nvPr>
        </p:nvGraphicFramePr>
        <p:xfrm>
          <a:off x="908593" y="1568750"/>
          <a:ext cx="10220960" cy="4832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4192">
                  <a:extLst>
                    <a:ext uri="{9D8B030D-6E8A-4147-A177-3AD203B41FA5}">
                      <a16:colId xmlns:a16="http://schemas.microsoft.com/office/drawing/2014/main" val="3620236460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1967701286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4256830511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3104618475"/>
                    </a:ext>
                  </a:extLst>
                </a:gridCol>
                <a:gridCol w="2044192">
                  <a:extLst>
                    <a:ext uri="{9D8B030D-6E8A-4147-A177-3AD203B41FA5}">
                      <a16:colId xmlns:a16="http://schemas.microsoft.com/office/drawing/2014/main" val="3869449230"/>
                    </a:ext>
                  </a:extLst>
                </a:gridCol>
              </a:tblGrid>
              <a:tr h="595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Bow/TF-IDF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Stemming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Stop words removal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ro-RO" sz="14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6981839"/>
                  </a:ext>
                </a:extLst>
              </a:tr>
              <a:tr h="529601">
                <a:tc rowSpan="8">
                  <a:txBody>
                    <a:bodyPr/>
                    <a:lstStyle/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endParaRPr lang="en-US" sz="16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+mn-ea"/>
                        <a:cs typeface="+mn-cs"/>
                        <a:sym typeface="Montserrat Light"/>
                      </a:endParaRPr>
                    </a:p>
                    <a:p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+mn-ea"/>
                          <a:cs typeface="+mn-cs"/>
                          <a:sym typeface="Montserrat Light"/>
                        </a:rPr>
                        <a:t>Logistic Regression</a:t>
                      </a:r>
                      <a:endParaRPr lang="ro-RO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TF-IDF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96.34%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2448712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TF-IDF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95.33%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05878745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TF-IDF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94.18%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89105452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TF-IDF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94.8%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195035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BOW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96.15%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9191062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BOW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96.44%</a:t>
                      </a:r>
                      <a:endParaRPr lang="ro-RO" sz="1600" b="1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46192071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BOW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93.94%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95009041"/>
                  </a:ext>
                </a:extLst>
              </a:tr>
              <a:tr h="529601">
                <a:tc v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BOW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YES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NO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FillTx/>
                          <a:latin typeface="Montserrat"/>
                          <a:ea typeface="Calibri" panose="020F0502020204030204" pitchFamily="34" charset="0"/>
                          <a:cs typeface="Times New Roman" panose="02020603050405020304" pitchFamily="18" charset="0"/>
                          <a:sym typeface="Montserrat Light"/>
                        </a:rPr>
                        <a:t>94.37%</a:t>
                      </a:r>
                      <a:endParaRPr lang="ro-RO" sz="1600" b="0" i="0" u="none" strike="noStrike" cap="none" spc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FillTx/>
                        <a:latin typeface="Montserrat"/>
                        <a:ea typeface="Calibri" panose="020F0502020204030204" pitchFamily="34" charset="0"/>
                        <a:cs typeface="Times New Roman" panose="02020603050405020304" pitchFamily="18" charset="0"/>
                        <a:sym typeface="Montserrat Light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0923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444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Model X">
      <a:dk1>
        <a:srgbClr val="272E3A"/>
      </a:dk1>
      <a:lt1>
        <a:srgbClr val="FFFFFF"/>
      </a:lt1>
      <a:dk2>
        <a:srgbClr val="00A3DA"/>
      </a:dk2>
      <a:lt2>
        <a:srgbClr val="0CA8DA"/>
      </a:lt2>
      <a:accent1>
        <a:srgbClr val="56CADC"/>
      </a:accent1>
      <a:accent2>
        <a:srgbClr val="49C4DB"/>
      </a:accent2>
      <a:accent3>
        <a:srgbClr val="3DBEDB"/>
      </a:accent3>
      <a:accent4>
        <a:srgbClr val="31B9DB"/>
      </a:accent4>
      <a:accent5>
        <a:srgbClr val="24B3DA"/>
      </a:accent5>
      <a:accent6>
        <a:srgbClr val="18AEDA"/>
      </a:accent6>
      <a:hlink>
        <a:srgbClr val="2F8299"/>
      </a:hlink>
      <a:folHlink>
        <a:srgbClr val="8C8C8C"/>
      </a:folHlink>
    </a:clrScheme>
    <a:fontScheme name="Model X">
      <a:majorFont>
        <a:latin typeface="Open Sans Light"/>
        <a:ea typeface=""/>
        <a:cs typeface=""/>
      </a:majorFont>
      <a:minorFont>
        <a:latin typeface="Open Sans Light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7F7F7F"/>
      </a:dk1>
      <a:lt1>
        <a:srgbClr val="FFFFFF"/>
      </a:lt1>
      <a:dk2>
        <a:srgbClr val="A7A7A7"/>
      </a:dk2>
      <a:lt2>
        <a:srgbClr val="535353"/>
      </a:lt2>
      <a:accent1>
        <a:srgbClr val="005CDC"/>
      </a:accent1>
      <a:accent2>
        <a:srgbClr val="1A1D1F"/>
      </a:accent2>
      <a:accent3>
        <a:srgbClr val="313432"/>
      </a:accent3>
      <a:accent4>
        <a:srgbClr val="434545"/>
      </a:accent4>
      <a:accent5>
        <a:srgbClr val="FEFFFE"/>
      </a:accent5>
      <a:accent6>
        <a:srgbClr val="91969B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Montserrat Light"/>
        <a:ea typeface="Montserrat Light"/>
        <a:cs typeface="Montserrat Light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72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556</Words>
  <Application>Microsoft Office PowerPoint</Application>
  <PresentationFormat>Widescreen</PresentationFormat>
  <Paragraphs>236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Arial</vt:lpstr>
      <vt:lpstr>Calibri</vt:lpstr>
      <vt:lpstr>Gill Sans</vt:lpstr>
      <vt:lpstr>Helvetica</vt:lpstr>
      <vt:lpstr>Lato</vt:lpstr>
      <vt:lpstr>Lato Black</vt:lpstr>
      <vt:lpstr>Montserrat</vt:lpstr>
      <vt:lpstr>Montserrat Bold</vt:lpstr>
      <vt:lpstr>Montserrat Light</vt:lpstr>
      <vt:lpstr>Montserrat Regular</vt:lpstr>
      <vt:lpstr>Open Sans Extrabold</vt:lpstr>
      <vt:lpstr>Open Sans Light</vt:lpstr>
      <vt:lpstr>Times New Roman</vt:lpstr>
      <vt:lpstr>Wingdings 3</vt:lpstr>
      <vt:lpstr>Ion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Marian Lupascu</dc:creator>
  <cp:lastModifiedBy>Marian Lupascu</cp:lastModifiedBy>
  <cp:revision>12</cp:revision>
  <dcterms:created xsi:type="dcterms:W3CDTF">2021-02-08T05:51:24Z</dcterms:created>
  <dcterms:modified xsi:type="dcterms:W3CDTF">2021-02-21T17:42:42Z</dcterms:modified>
</cp:coreProperties>
</file>